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83" r:id="rId8"/>
    <p:sldId id="264" r:id="rId9"/>
    <p:sldId id="265" r:id="rId10"/>
    <p:sldId id="266" r:id="rId11"/>
    <p:sldId id="282" r:id="rId12"/>
    <p:sldId id="281" r:id="rId13"/>
    <p:sldId id="269" r:id="rId14"/>
    <p:sldId id="270" r:id="rId15"/>
    <p:sldId id="271" r:id="rId16"/>
    <p:sldId id="272" r:id="rId17"/>
    <p:sldId id="274" r:id="rId18"/>
    <p:sldId id="275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09BB85-21B5-4EE2-A084-72CC444C311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35336AE-6429-4039-8F74-53BBEC60B834}">
      <dgm:prSet phldrT="[Текст]"/>
      <dgm:spPr/>
      <dgm:t>
        <a:bodyPr/>
        <a:lstStyle/>
        <a:p>
          <a:r>
            <a:rPr lang="ru-RU" b="1" dirty="0" smtClean="0"/>
            <a:t>Общение</a:t>
          </a:r>
          <a:endParaRPr lang="ru-RU" b="1" dirty="0"/>
        </a:p>
      </dgm:t>
    </dgm:pt>
    <dgm:pt modelId="{CED7E84C-874D-4056-B356-A6F818E3D2B1}" type="parTrans" cxnId="{9D785F8C-2B19-4CAB-B33E-898E2D7EAEF7}">
      <dgm:prSet/>
      <dgm:spPr/>
      <dgm:t>
        <a:bodyPr/>
        <a:lstStyle/>
        <a:p>
          <a:endParaRPr lang="ru-RU"/>
        </a:p>
      </dgm:t>
    </dgm:pt>
    <dgm:pt modelId="{99E7247E-CD8C-4552-9D30-27049053BFEC}" type="sibTrans" cxnId="{9D785F8C-2B19-4CAB-B33E-898E2D7EAEF7}">
      <dgm:prSet/>
      <dgm:spPr/>
      <dgm:t>
        <a:bodyPr/>
        <a:lstStyle/>
        <a:p>
          <a:endParaRPr lang="ru-RU"/>
        </a:p>
      </dgm:t>
    </dgm:pt>
    <dgm:pt modelId="{58871668-1734-425F-B98B-66CBCA8D3352}">
      <dgm:prSet phldrT="[Текст]"/>
      <dgm:spPr/>
      <dgm:t>
        <a:bodyPr/>
        <a:lstStyle/>
        <a:p>
          <a:r>
            <a:rPr lang="ru-RU" b="1" dirty="0" smtClean="0"/>
            <a:t>Коммуникация</a:t>
          </a:r>
          <a:endParaRPr lang="ru-RU" b="1" dirty="0"/>
        </a:p>
      </dgm:t>
    </dgm:pt>
    <dgm:pt modelId="{44EB9197-70E3-49EC-B9B6-78E1647E814C}" type="parTrans" cxnId="{C1C8B316-6372-4A91-9790-87B19C7953A7}">
      <dgm:prSet/>
      <dgm:spPr/>
      <dgm:t>
        <a:bodyPr/>
        <a:lstStyle/>
        <a:p>
          <a:endParaRPr lang="ru-RU"/>
        </a:p>
      </dgm:t>
    </dgm:pt>
    <dgm:pt modelId="{7C2E6911-0285-4DAE-ADB3-9A6216DCDAE1}" type="sibTrans" cxnId="{C1C8B316-6372-4A91-9790-87B19C7953A7}">
      <dgm:prSet/>
      <dgm:spPr/>
      <dgm:t>
        <a:bodyPr/>
        <a:lstStyle/>
        <a:p>
          <a:endParaRPr lang="ru-RU"/>
        </a:p>
      </dgm:t>
    </dgm:pt>
    <dgm:pt modelId="{0EA4D0D3-2D11-467E-BA53-34055608C668}">
      <dgm:prSet phldrT="[Текст]"/>
      <dgm:spPr/>
      <dgm:t>
        <a:bodyPr/>
        <a:lstStyle/>
        <a:p>
          <a:r>
            <a:rPr lang="ru-RU" b="1" dirty="0" smtClean="0"/>
            <a:t>Интеракция</a:t>
          </a:r>
          <a:endParaRPr lang="ru-RU" b="1" dirty="0"/>
        </a:p>
      </dgm:t>
    </dgm:pt>
    <dgm:pt modelId="{B993EB2C-FAAB-47A0-95C6-F181D6EC34B8}" type="parTrans" cxnId="{D315132C-7F26-4671-935A-D5F802F8E9D6}">
      <dgm:prSet/>
      <dgm:spPr/>
      <dgm:t>
        <a:bodyPr/>
        <a:lstStyle/>
        <a:p>
          <a:endParaRPr lang="ru-RU"/>
        </a:p>
      </dgm:t>
    </dgm:pt>
    <dgm:pt modelId="{F231D1AB-C5AD-48F3-917A-669AC25EC605}" type="sibTrans" cxnId="{D315132C-7F26-4671-935A-D5F802F8E9D6}">
      <dgm:prSet/>
      <dgm:spPr/>
      <dgm:t>
        <a:bodyPr/>
        <a:lstStyle/>
        <a:p>
          <a:endParaRPr lang="ru-RU"/>
        </a:p>
      </dgm:t>
    </dgm:pt>
    <dgm:pt modelId="{BBAAC52B-E8D7-4978-856E-C99A3A6BDCB9}">
      <dgm:prSet/>
      <dgm:spPr/>
      <dgm:t>
        <a:bodyPr/>
        <a:lstStyle/>
        <a:p>
          <a:r>
            <a:rPr lang="ru-RU" b="1" dirty="0" smtClean="0"/>
            <a:t>Перцепция</a:t>
          </a:r>
          <a:endParaRPr lang="ru-RU" b="1" dirty="0"/>
        </a:p>
      </dgm:t>
    </dgm:pt>
    <dgm:pt modelId="{A90276EB-4BB3-4C7D-9B56-4EC733842F2E}" type="parTrans" cxnId="{5865AF35-D44B-46AE-B5F2-8F07A643293C}">
      <dgm:prSet/>
      <dgm:spPr/>
      <dgm:t>
        <a:bodyPr/>
        <a:lstStyle/>
        <a:p>
          <a:endParaRPr lang="ru-RU"/>
        </a:p>
      </dgm:t>
    </dgm:pt>
    <dgm:pt modelId="{76834010-66C1-48ED-AEC2-9AA9D0E9D497}" type="sibTrans" cxnId="{5865AF35-D44B-46AE-B5F2-8F07A643293C}">
      <dgm:prSet/>
      <dgm:spPr/>
      <dgm:t>
        <a:bodyPr/>
        <a:lstStyle/>
        <a:p>
          <a:endParaRPr lang="ru-RU"/>
        </a:p>
      </dgm:t>
    </dgm:pt>
    <dgm:pt modelId="{4F27C584-06A2-4729-8929-30F1E93ED8E1}" type="pres">
      <dgm:prSet presAssocID="{8D09BB85-21B5-4EE2-A084-72CC444C311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2672F3A-8F0B-4EB6-B9C1-32719C8664FF}" type="pres">
      <dgm:prSet presAssocID="{235336AE-6429-4039-8F74-53BBEC60B834}" presName="hierRoot1" presStyleCnt="0"/>
      <dgm:spPr/>
    </dgm:pt>
    <dgm:pt modelId="{E0DF1B97-80EB-4CF2-85E4-661B0180EA8D}" type="pres">
      <dgm:prSet presAssocID="{235336AE-6429-4039-8F74-53BBEC60B834}" presName="composite" presStyleCnt="0"/>
      <dgm:spPr/>
    </dgm:pt>
    <dgm:pt modelId="{D34E475E-08B3-4B91-B7A2-28FE8F59E3E1}" type="pres">
      <dgm:prSet presAssocID="{235336AE-6429-4039-8F74-53BBEC60B834}" presName="background" presStyleLbl="node0" presStyleIdx="0" presStyleCnt="1"/>
      <dgm:spPr/>
    </dgm:pt>
    <dgm:pt modelId="{EF64CA90-0B1D-406F-8DC3-1AFF1640B980}" type="pres">
      <dgm:prSet presAssocID="{235336AE-6429-4039-8F74-53BBEC60B834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3B2DC3-E7A1-4B9E-A4C6-BC2F5F5C6092}" type="pres">
      <dgm:prSet presAssocID="{235336AE-6429-4039-8F74-53BBEC60B834}" presName="hierChild2" presStyleCnt="0"/>
      <dgm:spPr/>
    </dgm:pt>
    <dgm:pt modelId="{AA62CAA2-A553-4DB0-91EE-5D0BEF751725}" type="pres">
      <dgm:prSet presAssocID="{44EB9197-70E3-49EC-B9B6-78E1647E814C}" presName="Name10" presStyleLbl="parChTrans1D2" presStyleIdx="0" presStyleCnt="3"/>
      <dgm:spPr/>
      <dgm:t>
        <a:bodyPr/>
        <a:lstStyle/>
        <a:p>
          <a:endParaRPr lang="ru-RU"/>
        </a:p>
      </dgm:t>
    </dgm:pt>
    <dgm:pt modelId="{DA01E869-CE46-4663-BA74-54CA97074061}" type="pres">
      <dgm:prSet presAssocID="{58871668-1734-425F-B98B-66CBCA8D3352}" presName="hierRoot2" presStyleCnt="0"/>
      <dgm:spPr/>
    </dgm:pt>
    <dgm:pt modelId="{20962C73-36F2-4BB6-A107-81A2DB929EE9}" type="pres">
      <dgm:prSet presAssocID="{58871668-1734-425F-B98B-66CBCA8D3352}" presName="composite2" presStyleCnt="0"/>
      <dgm:spPr/>
    </dgm:pt>
    <dgm:pt modelId="{A5535AB2-0A67-43A4-A671-09971F3EE6F4}" type="pres">
      <dgm:prSet presAssocID="{58871668-1734-425F-B98B-66CBCA8D3352}" presName="background2" presStyleLbl="node2" presStyleIdx="0" presStyleCnt="3"/>
      <dgm:spPr/>
    </dgm:pt>
    <dgm:pt modelId="{90A39ECF-27A6-430F-82EF-D4C2E2F13884}" type="pres">
      <dgm:prSet presAssocID="{58871668-1734-425F-B98B-66CBCA8D3352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E43D6D-C130-40E6-9184-4E4A382032D0}" type="pres">
      <dgm:prSet presAssocID="{58871668-1734-425F-B98B-66CBCA8D3352}" presName="hierChild3" presStyleCnt="0"/>
      <dgm:spPr/>
    </dgm:pt>
    <dgm:pt modelId="{A66005EA-A00F-4D2F-A4AF-0F038F88B1B3}" type="pres">
      <dgm:prSet presAssocID="{B993EB2C-FAAB-47A0-95C6-F181D6EC34B8}" presName="Name10" presStyleLbl="parChTrans1D2" presStyleIdx="1" presStyleCnt="3"/>
      <dgm:spPr/>
      <dgm:t>
        <a:bodyPr/>
        <a:lstStyle/>
        <a:p>
          <a:endParaRPr lang="ru-RU"/>
        </a:p>
      </dgm:t>
    </dgm:pt>
    <dgm:pt modelId="{BAAE03EB-6E49-4A96-9D35-441EF02EFC9D}" type="pres">
      <dgm:prSet presAssocID="{0EA4D0D3-2D11-467E-BA53-34055608C668}" presName="hierRoot2" presStyleCnt="0"/>
      <dgm:spPr/>
    </dgm:pt>
    <dgm:pt modelId="{70F87C78-FED9-4AF2-8C37-6279B94FF10A}" type="pres">
      <dgm:prSet presAssocID="{0EA4D0D3-2D11-467E-BA53-34055608C668}" presName="composite2" presStyleCnt="0"/>
      <dgm:spPr/>
    </dgm:pt>
    <dgm:pt modelId="{8B881ACB-D361-4FA2-8281-95D7E206C989}" type="pres">
      <dgm:prSet presAssocID="{0EA4D0D3-2D11-467E-BA53-34055608C668}" presName="background2" presStyleLbl="node2" presStyleIdx="1" presStyleCnt="3"/>
      <dgm:spPr/>
    </dgm:pt>
    <dgm:pt modelId="{8AD0E674-DB09-4715-8E39-E785D5C4D47F}" type="pres">
      <dgm:prSet presAssocID="{0EA4D0D3-2D11-467E-BA53-34055608C668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75BF8C-E1DB-4FE8-817D-5E8EAB3405C5}" type="pres">
      <dgm:prSet presAssocID="{0EA4D0D3-2D11-467E-BA53-34055608C668}" presName="hierChild3" presStyleCnt="0"/>
      <dgm:spPr/>
    </dgm:pt>
    <dgm:pt modelId="{CDF5BA27-FA63-456C-9037-5FC9C2E93872}" type="pres">
      <dgm:prSet presAssocID="{A90276EB-4BB3-4C7D-9B56-4EC733842F2E}" presName="Name10" presStyleLbl="parChTrans1D2" presStyleIdx="2" presStyleCnt="3"/>
      <dgm:spPr/>
      <dgm:t>
        <a:bodyPr/>
        <a:lstStyle/>
        <a:p>
          <a:endParaRPr lang="ru-RU"/>
        </a:p>
      </dgm:t>
    </dgm:pt>
    <dgm:pt modelId="{7118F455-6AF7-4685-B6A0-FE0B04FEF72E}" type="pres">
      <dgm:prSet presAssocID="{BBAAC52B-E8D7-4978-856E-C99A3A6BDCB9}" presName="hierRoot2" presStyleCnt="0"/>
      <dgm:spPr/>
    </dgm:pt>
    <dgm:pt modelId="{49E235AC-CF8A-4570-934E-39AF9EA8765E}" type="pres">
      <dgm:prSet presAssocID="{BBAAC52B-E8D7-4978-856E-C99A3A6BDCB9}" presName="composite2" presStyleCnt="0"/>
      <dgm:spPr/>
    </dgm:pt>
    <dgm:pt modelId="{E81D61DB-1D3C-4474-B875-B41DBA2CAB94}" type="pres">
      <dgm:prSet presAssocID="{BBAAC52B-E8D7-4978-856E-C99A3A6BDCB9}" presName="background2" presStyleLbl="node2" presStyleIdx="2" presStyleCnt="3"/>
      <dgm:spPr/>
    </dgm:pt>
    <dgm:pt modelId="{187ED53A-079D-43FD-9E28-0B909F060A97}" type="pres">
      <dgm:prSet presAssocID="{BBAAC52B-E8D7-4978-856E-C99A3A6BDCB9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510F9F-E5B3-4FDE-A2DE-B5AA81E4756C}" type="pres">
      <dgm:prSet presAssocID="{BBAAC52B-E8D7-4978-856E-C99A3A6BDCB9}" presName="hierChild3" presStyleCnt="0"/>
      <dgm:spPr/>
    </dgm:pt>
  </dgm:ptLst>
  <dgm:cxnLst>
    <dgm:cxn modelId="{C12A2585-E532-4C40-AE54-84062362D4C3}" type="presOf" srcId="{0EA4D0D3-2D11-467E-BA53-34055608C668}" destId="{8AD0E674-DB09-4715-8E39-E785D5C4D47F}" srcOrd="0" destOrd="0" presId="urn:microsoft.com/office/officeart/2005/8/layout/hierarchy1"/>
    <dgm:cxn modelId="{3DFC6551-71A2-4559-82E6-6368265CE1AB}" type="presOf" srcId="{8D09BB85-21B5-4EE2-A084-72CC444C3114}" destId="{4F27C584-06A2-4729-8929-30F1E93ED8E1}" srcOrd="0" destOrd="0" presId="urn:microsoft.com/office/officeart/2005/8/layout/hierarchy1"/>
    <dgm:cxn modelId="{834FE230-2DF6-4454-9B16-C335DF3D899A}" type="presOf" srcId="{44EB9197-70E3-49EC-B9B6-78E1647E814C}" destId="{AA62CAA2-A553-4DB0-91EE-5D0BEF751725}" srcOrd="0" destOrd="0" presId="urn:microsoft.com/office/officeart/2005/8/layout/hierarchy1"/>
    <dgm:cxn modelId="{02770B8C-41F9-4797-88DC-FB4E31CFD026}" type="presOf" srcId="{B993EB2C-FAAB-47A0-95C6-F181D6EC34B8}" destId="{A66005EA-A00F-4D2F-A4AF-0F038F88B1B3}" srcOrd="0" destOrd="0" presId="urn:microsoft.com/office/officeart/2005/8/layout/hierarchy1"/>
    <dgm:cxn modelId="{F0C75912-E2A6-4712-9D72-2351ABE249A5}" type="presOf" srcId="{58871668-1734-425F-B98B-66CBCA8D3352}" destId="{90A39ECF-27A6-430F-82EF-D4C2E2F13884}" srcOrd="0" destOrd="0" presId="urn:microsoft.com/office/officeart/2005/8/layout/hierarchy1"/>
    <dgm:cxn modelId="{D315132C-7F26-4671-935A-D5F802F8E9D6}" srcId="{235336AE-6429-4039-8F74-53BBEC60B834}" destId="{0EA4D0D3-2D11-467E-BA53-34055608C668}" srcOrd="1" destOrd="0" parTransId="{B993EB2C-FAAB-47A0-95C6-F181D6EC34B8}" sibTransId="{F231D1AB-C5AD-48F3-917A-669AC25EC605}"/>
    <dgm:cxn modelId="{C1C8B316-6372-4A91-9790-87B19C7953A7}" srcId="{235336AE-6429-4039-8F74-53BBEC60B834}" destId="{58871668-1734-425F-B98B-66CBCA8D3352}" srcOrd="0" destOrd="0" parTransId="{44EB9197-70E3-49EC-B9B6-78E1647E814C}" sibTransId="{7C2E6911-0285-4DAE-ADB3-9A6216DCDAE1}"/>
    <dgm:cxn modelId="{9D785F8C-2B19-4CAB-B33E-898E2D7EAEF7}" srcId="{8D09BB85-21B5-4EE2-A084-72CC444C3114}" destId="{235336AE-6429-4039-8F74-53BBEC60B834}" srcOrd="0" destOrd="0" parTransId="{CED7E84C-874D-4056-B356-A6F818E3D2B1}" sibTransId="{99E7247E-CD8C-4552-9D30-27049053BFEC}"/>
    <dgm:cxn modelId="{EB18BB48-18C6-4D31-B048-756787D6B1F2}" type="presOf" srcId="{BBAAC52B-E8D7-4978-856E-C99A3A6BDCB9}" destId="{187ED53A-079D-43FD-9E28-0B909F060A97}" srcOrd="0" destOrd="0" presId="urn:microsoft.com/office/officeart/2005/8/layout/hierarchy1"/>
    <dgm:cxn modelId="{EC960AD7-E568-4936-A979-5AEAE2FD3BD5}" type="presOf" srcId="{235336AE-6429-4039-8F74-53BBEC60B834}" destId="{EF64CA90-0B1D-406F-8DC3-1AFF1640B980}" srcOrd="0" destOrd="0" presId="urn:microsoft.com/office/officeart/2005/8/layout/hierarchy1"/>
    <dgm:cxn modelId="{5865AF35-D44B-46AE-B5F2-8F07A643293C}" srcId="{235336AE-6429-4039-8F74-53BBEC60B834}" destId="{BBAAC52B-E8D7-4978-856E-C99A3A6BDCB9}" srcOrd="2" destOrd="0" parTransId="{A90276EB-4BB3-4C7D-9B56-4EC733842F2E}" sibTransId="{76834010-66C1-48ED-AEC2-9AA9D0E9D497}"/>
    <dgm:cxn modelId="{4FE25DD2-5FD8-412B-BBEF-845513697B40}" type="presOf" srcId="{A90276EB-4BB3-4C7D-9B56-4EC733842F2E}" destId="{CDF5BA27-FA63-456C-9037-5FC9C2E93872}" srcOrd="0" destOrd="0" presId="urn:microsoft.com/office/officeart/2005/8/layout/hierarchy1"/>
    <dgm:cxn modelId="{E2FF63FC-03AB-48C4-9D46-1712C283CDBC}" type="presParOf" srcId="{4F27C584-06A2-4729-8929-30F1E93ED8E1}" destId="{C2672F3A-8F0B-4EB6-B9C1-32719C8664FF}" srcOrd="0" destOrd="0" presId="urn:microsoft.com/office/officeart/2005/8/layout/hierarchy1"/>
    <dgm:cxn modelId="{B504F5B2-33C8-4B8A-81CC-B55075E36F61}" type="presParOf" srcId="{C2672F3A-8F0B-4EB6-B9C1-32719C8664FF}" destId="{E0DF1B97-80EB-4CF2-85E4-661B0180EA8D}" srcOrd="0" destOrd="0" presId="urn:microsoft.com/office/officeart/2005/8/layout/hierarchy1"/>
    <dgm:cxn modelId="{BADA43F4-2CC5-4EC0-BDE7-9F17E61F7E43}" type="presParOf" srcId="{E0DF1B97-80EB-4CF2-85E4-661B0180EA8D}" destId="{D34E475E-08B3-4B91-B7A2-28FE8F59E3E1}" srcOrd="0" destOrd="0" presId="urn:microsoft.com/office/officeart/2005/8/layout/hierarchy1"/>
    <dgm:cxn modelId="{05F1DE54-76D1-4998-A24B-BB242A649BF9}" type="presParOf" srcId="{E0DF1B97-80EB-4CF2-85E4-661B0180EA8D}" destId="{EF64CA90-0B1D-406F-8DC3-1AFF1640B980}" srcOrd="1" destOrd="0" presId="urn:microsoft.com/office/officeart/2005/8/layout/hierarchy1"/>
    <dgm:cxn modelId="{25A6F3E0-D5EF-4155-87FF-7DDA6EAAEECA}" type="presParOf" srcId="{C2672F3A-8F0B-4EB6-B9C1-32719C8664FF}" destId="{B33B2DC3-E7A1-4B9E-A4C6-BC2F5F5C6092}" srcOrd="1" destOrd="0" presId="urn:microsoft.com/office/officeart/2005/8/layout/hierarchy1"/>
    <dgm:cxn modelId="{82F682D3-4078-47DF-B5EB-E5B2FFCADA9F}" type="presParOf" srcId="{B33B2DC3-E7A1-4B9E-A4C6-BC2F5F5C6092}" destId="{AA62CAA2-A553-4DB0-91EE-5D0BEF751725}" srcOrd="0" destOrd="0" presId="urn:microsoft.com/office/officeart/2005/8/layout/hierarchy1"/>
    <dgm:cxn modelId="{9BA29A40-1873-44BF-9241-6723957B58AA}" type="presParOf" srcId="{B33B2DC3-E7A1-4B9E-A4C6-BC2F5F5C6092}" destId="{DA01E869-CE46-4663-BA74-54CA97074061}" srcOrd="1" destOrd="0" presId="urn:microsoft.com/office/officeart/2005/8/layout/hierarchy1"/>
    <dgm:cxn modelId="{CD40E789-8813-4D75-956B-88410A997B78}" type="presParOf" srcId="{DA01E869-CE46-4663-BA74-54CA97074061}" destId="{20962C73-36F2-4BB6-A107-81A2DB929EE9}" srcOrd="0" destOrd="0" presId="urn:microsoft.com/office/officeart/2005/8/layout/hierarchy1"/>
    <dgm:cxn modelId="{26492B15-06C9-4428-82C5-3A5E268A702B}" type="presParOf" srcId="{20962C73-36F2-4BB6-A107-81A2DB929EE9}" destId="{A5535AB2-0A67-43A4-A671-09971F3EE6F4}" srcOrd="0" destOrd="0" presId="urn:microsoft.com/office/officeart/2005/8/layout/hierarchy1"/>
    <dgm:cxn modelId="{97CC9BAE-4AE2-4B16-B8DB-43019246E8AD}" type="presParOf" srcId="{20962C73-36F2-4BB6-A107-81A2DB929EE9}" destId="{90A39ECF-27A6-430F-82EF-D4C2E2F13884}" srcOrd="1" destOrd="0" presId="urn:microsoft.com/office/officeart/2005/8/layout/hierarchy1"/>
    <dgm:cxn modelId="{C3DF34C5-9D47-4878-837D-D521E56BFCD6}" type="presParOf" srcId="{DA01E869-CE46-4663-BA74-54CA97074061}" destId="{83E43D6D-C130-40E6-9184-4E4A382032D0}" srcOrd="1" destOrd="0" presId="urn:microsoft.com/office/officeart/2005/8/layout/hierarchy1"/>
    <dgm:cxn modelId="{D34C50CD-6720-4D56-9D41-0D192606B9A7}" type="presParOf" srcId="{B33B2DC3-E7A1-4B9E-A4C6-BC2F5F5C6092}" destId="{A66005EA-A00F-4D2F-A4AF-0F038F88B1B3}" srcOrd="2" destOrd="0" presId="urn:microsoft.com/office/officeart/2005/8/layout/hierarchy1"/>
    <dgm:cxn modelId="{C88A92E7-1EAE-4635-AEAF-32694FCFBE7B}" type="presParOf" srcId="{B33B2DC3-E7A1-4B9E-A4C6-BC2F5F5C6092}" destId="{BAAE03EB-6E49-4A96-9D35-441EF02EFC9D}" srcOrd="3" destOrd="0" presId="urn:microsoft.com/office/officeart/2005/8/layout/hierarchy1"/>
    <dgm:cxn modelId="{763404A6-1611-44D9-A20D-E5ABE389F207}" type="presParOf" srcId="{BAAE03EB-6E49-4A96-9D35-441EF02EFC9D}" destId="{70F87C78-FED9-4AF2-8C37-6279B94FF10A}" srcOrd="0" destOrd="0" presId="urn:microsoft.com/office/officeart/2005/8/layout/hierarchy1"/>
    <dgm:cxn modelId="{9FA46ABD-0927-4598-9870-D04D910FF52C}" type="presParOf" srcId="{70F87C78-FED9-4AF2-8C37-6279B94FF10A}" destId="{8B881ACB-D361-4FA2-8281-95D7E206C989}" srcOrd="0" destOrd="0" presId="urn:microsoft.com/office/officeart/2005/8/layout/hierarchy1"/>
    <dgm:cxn modelId="{78FD6AB2-8BD6-4454-BEB9-00548D647C57}" type="presParOf" srcId="{70F87C78-FED9-4AF2-8C37-6279B94FF10A}" destId="{8AD0E674-DB09-4715-8E39-E785D5C4D47F}" srcOrd="1" destOrd="0" presId="urn:microsoft.com/office/officeart/2005/8/layout/hierarchy1"/>
    <dgm:cxn modelId="{D50FE352-427A-4F51-AA3D-3CB9689FA745}" type="presParOf" srcId="{BAAE03EB-6E49-4A96-9D35-441EF02EFC9D}" destId="{2C75BF8C-E1DB-4FE8-817D-5E8EAB3405C5}" srcOrd="1" destOrd="0" presId="urn:microsoft.com/office/officeart/2005/8/layout/hierarchy1"/>
    <dgm:cxn modelId="{DC0959F3-EB6A-4069-8F84-0B127DB1B6C6}" type="presParOf" srcId="{B33B2DC3-E7A1-4B9E-A4C6-BC2F5F5C6092}" destId="{CDF5BA27-FA63-456C-9037-5FC9C2E93872}" srcOrd="4" destOrd="0" presId="urn:microsoft.com/office/officeart/2005/8/layout/hierarchy1"/>
    <dgm:cxn modelId="{70FCD2BE-2C70-4221-B3B1-C9ABF86E1227}" type="presParOf" srcId="{B33B2DC3-E7A1-4B9E-A4C6-BC2F5F5C6092}" destId="{7118F455-6AF7-4685-B6A0-FE0B04FEF72E}" srcOrd="5" destOrd="0" presId="urn:microsoft.com/office/officeart/2005/8/layout/hierarchy1"/>
    <dgm:cxn modelId="{877164FF-CE6D-469F-B6B1-3C174F0F678F}" type="presParOf" srcId="{7118F455-6AF7-4685-B6A0-FE0B04FEF72E}" destId="{49E235AC-CF8A-4570-934E-39AF9EA8765E}" srcOrd="0" destOrd="0" presId="urn:microsoft.com/office/officeart/2005/8/layout/hierarchy1"/>
    <dgm:cxn modelId="{89F74ACB-C01B-451D-88A7-2A3592C20655}" type="presParOf" srcId="{49E235AC-CF8A-4570-934E-39AF9EA8765E}" destId="{E81D61DB-1D3C-4474-B875-B41DBA2CAB94}" srcOrd="0" destOrd="0" presId="urn:microsoft.com/office/officeart/2005/8/layout/hierarchy1"/>
    <dgm:cxn modelId="{66F39527-5FE7-478C-B920-5B0E52C96F3A}" type="presParOf" srcId="{49E235AC-CF8A-4570-934E-39AF9EA8765E}" destId="{187ED53A-079D-43FD-9E28-0B909F060A97}" srcOrd="1" destOrd="0" presId="urn:microsoft.com/office/officeart/2005/8/layout/hierarchy1"/>
    <dgm:cxn modelId="{62C8812F-0AD7-45D1-BF65-43D58BB0C2E8}" type="presParOf" srcId="{7118F455-6AF7-4685-B6A0-FE0B04FEF72E}" destId="{0F510F9F-E5B3-4FDE-A2DE-B5AA81E4756C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44AEB4-2D3A-419E-AABD-36A16926D6B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0FEF6D-A725-4DC1-80F9-3AF51E7AD249}">
      <dgm:prSet phldrT="[Текст]"/>
      <dgm:spPr/>
      <dgm:t>
        <a:bodyPr/>
        <a:lstStyle/>
        <a:p>
          <a:r>
            <a:rPr lang="ru-RU" b="1" dirty="0" smtClean="0"/>
            <a:t>Типы информации</a:t>
          </a:r>
          <a:endParaRPr lang="ru-RU" b="1" dirty="0"/>
        </a:p>
      </dgm:t>
    </dgm:pt>
    <dgm:pt modelId="{EC30288B-939E-4818-9812-39C9ECF72392}" type="parTrans" cxnId="{3647C880-D0E6-4FFB-83F1-C4FF1D74DB75}">
      <dgm:prSet/>
      <dgm:spPr/>
      <dgm:t>
        <a:bodyPr/>
        <a:lstStyle/>
        <a:p>
          <a:endParaRPr lang="ru-RU"/>
        </a:p>
      </dgm:t>
    </dgm:pt>
    <dgm:pt modelId="{C716F080-5069-4B0B-ABF6-01CD43AD63ED}" type="sibTrans" cxnId="{3647C880-D0E6-4FFB-83F1-C4FF1D74DB75}">
      <dgm:prSet/>
      <dgm:spPr/>
      <dgm:t>
        <a:bodyPr/>
        <a:lstStyle/>
        <a:p>
          <a:endParaRPr lang="ru-RU"/>
        </a:p>
      </dgm:t>
    </dgm:pt>
    <dgm:pt modelId="{2CC70CD8-BCCE-4449-A0DF-4775733B9583}">
      <dgm:prSet phldrT="[Текст]"/>
      <dgm:spPr/>
      <dgm:t>
        <a:bodyPr/>
        <a:lstStyle/>
        <a:p>
          <a:r>
            <a:rPr lang="ru-RU" b="1" dirty="0" smtClean="0"/>
            <a:t>Побудительная</a:t>
          </a:r>
          <a:endParaRPr lang="ru-RU" b="1" dirty="0"/>
        </a:p>
      </dgm:t>
    </dgm:pt>
    <dgm:pt modelId="{DAFBFCB6-E8F0-4E9D-8688-893BB1AE0340}" type="parTrans" cxnId="{2F4E736C-6197-48BC-A538-AE6009492E19}">
      <dgm:prSet/>
      <dgm:spPr/>
      <dgm:t>
        <a:bodyPr/>
        <a:lstStyle/>
        <a:p>
          <a:endParaRPr lang="ru-RU"/>
        </a:p>
      </dgm:t>
    </dgm:pt>
    <dgm:pt modelId="{46ECE6D5-3F62-4B6B-A4D0-3A0170DA9059}" type="sibTrans" cxnId="{2F4E736C-6197-48BC-A538-AE6009492E19}">
      <dgm:prSet/>
      <dgm:spPr/>
      <dgm:t>
        <a:bodyPr/>
        <a:lstStyle/>
        <a:p>
          <a:endParaRPr lang="ru-RU"/>
        </a:p>
      </dgm:t>
    </dgm:pt>
    <dgm:pt modelId="{48D8A6EC-0D2E-4DF3-A525-622771D4AA3C}">
      <dgm:prSet phldrT="[Текст]"/>
      <dgm:spPr/>
      <dgm:t>
        <a:bodyPr/>
        <a:lstStyle/>
        <a:p>
          <a:r>
            <a:rPr lang="ru-RU" b="1" dirty="0" smtClean="0"/>
            <a:t>Констатирующая</a:t>
          </a:r>
          <a:endParaRPr lang="ru-RU" b="1" dirty="0"/>
        </a:p>
      </dgm:t>
    </dgm:pt>
    <dgm:pt modelId="{D45B6DA7-E072-4823-9798-105C2B52B120}" type="parTrans" cxnId="{32D60A4C-94EF-419D-B8F5-8B17D264612A}">
      <dgm:prSet/>
      <dgm:spPr/>
      <dgm:t>
        <a:bodyPr/>
        <a:lstStyle/>
        <a:p>
          <a:endParaRPr lang="ru-RU"/>
        </a:p>
      </dgm:t>
    </dgm:pt>
    <dgm:pt modelId="{984128BD-E317-44CF-A03E-3E428456E6B2}" type="sibTrans" cxnId="{32D60A4C-94EF-419D-B8F5-8B17D264612A}">
      <dgm:prSet/>
      <dgm:spPr/>
      <dgm:t>
        <a:bodyPr/>
        <a:lstStyle/>
        <a:p>
          <a:endParaRPr lang="ru-RU"/>
        </a:p>
      </dgm:t>
    </dgm:pt>
    <dgm:pt modelId="{6F97ABF0-689A-4695-9A2D-F11A78471D5C}" type="pres">
      <dgm:prSet presAssocID="{1544AEB4-2D3A-419E-AABD-36A16926D6B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A106D1D-EF3A-4886-B49A-5D255FB940B3}" type="pres">
      <dgm:prSet presAssocID="{BE0FEF6D-A725-4DC1-80F9-3AF51E7AD249}" presName="hierRoot1" presStyleCnt="0"/>
      <dgm:spPr/>
    </dgm:pt>
    <dgm:pt modelId="{4CAB8500-337D-4F59-BEE5-C99AC3285125}" type="pres">
      <dgm:prSet presAssocID="{BE0FEF6D-A725-4DC1-80F9-3AF51E7AD249}" presName="composite" presStyleCnt="0"/>
      <dgm:spPr/>
    </dgm:pt>
    <dgm:pt modelId="{3C67A83D-2B7C-4E14-910D-1A8E6FB9B1EA}" type="pres">
      <dgm:prSet presAssocID="{BE0FEF6D-A725-4DC1-80F9-3AF51E7AD249}" presName="background" presStyleLbl="node0" presStyleIdx="0" presStyleCnt="1"/>
      <dgm:spPr/>
    </dgm:pt>
    <dgm:pt modelId="{CE3E3437-5BB3-4F98-A043-7BA5589B0C00}" type="pres">
      <dgm:prSet presAssocID="{BE0FEF6D-A725-4DC1-80F9-3AF51E7AD24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97BF6C-78D4-4E25-ADA0-6C9C2F372248}" type="pres">
      <dgm:prSet presAssocID="{BE0FEF6D-A725-4DC1-80F9-3AF51E7AD249}" presName="hierChild2" presStyleCnt="0"/>
      <dgm:spPr/>
    </dgm:pt>
    <dgm:pt modelId="{EF69867B-F5B5-4579-AB28-ED7264924807}" type="pres">
      <dgm:prSet presAssocID="{DAFBFCB6-E8F0-4E9D-8688-893BB1AE0340}" presName="Name10" presStyleLbl="parChTrans1D2" presStyleIdx="0" presStyleCnt="2"/>
      <dgm:spPr/>
      <dgm:t>
        <a:bodyPr/>
        <a:lstStyle/>
        <a:p>
          <a:endParaRPr lang="ru-RU"/>
        </a:p>
      </dgm:t>
    </dgm:pt>
    <dgm:pt modelId="{FA21C245-8BB9-4A81-BB42-8B9F5EFB8337}" type="pres">
      <dgm:prSet presAssocID="{2CC70CD8-BCCE-4449-A0DF-4775733B9583}" presName="hierRoot2" presStyleCnt="0"/>
      <dgm:spPr/>
    </dgm:pt>
    <dgm:pt modelId="{F22FEF30-865D-4F46-9CD0-2EFA1A0894F6}" type="pres">
      <dgm:prSet presAssocID="{2CC70CD8-BCCE-4449-A0DF-4775733B9583}" presName="composite2" presStyleCnt="0"/>
      <dgm:spPr/>
    </dgm:pt>
    <dgm:pt modelId="{E986B8CB-3B6A-4EB8-B196-9B787CF39E7F}" type="pres">
      <dgm:prSet presAssocID="{2CC70CD8-BCCE-4449-A0DF-4775733B9583}" presName="background2" presStyleLbl="node2" presStyleIdx="0" presStyleCnt="2"/>
      <dgm:spPr/>
    </dgm:pt>
    <dgm:pt modelId="{B7083F9A-68AD-4B09-BE20-5C3E903A47EB}" type="pres">
      <dgm:prSet presAssocID="{2CC70CD8-BCCE-4449-A0DF-4775733B9583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9CA135-9C72-4876-9381-49CD85832BD9}" type="pres">
      <dgm:prSet presAssocID="{2CC70CD8-BCCE-4449-A0DF-4775733B9583}" presName="hierChild3" presStyleCnt="0"/>
      <dgm:spPr/>
    </dgm:pt>
    <dgm:pt modelId="{6A599EFE-F94B-4487-BE39-A28FC9989D6A}" type="pres">
      <dgm:prSet presAssocID="{D45B6DA7-E072-4823-9798-105C2B52B120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6050F1D-4152-4BDD-9F44-DEAD0CEB612A}" type="pres">
      <dgm:prSet presAssocID="{48D8A6EC-0D2E-4DF3-A525-622771D4AA3C}" presName="hierRoot2" presStyleCnt="0"/>
      <dgm:spPr/>
    </dgm:pt>
    <dgm:pt modelId="{A18C573E-3596-4C45-987A-6E539C572B49}" type="pres">
      <dgm:prSet presAssocID="{48D8A6EC-0D2E-4DF3-A525-622771D4AA3C}" presName="composite2" presStyleCnt="0"/>
      <dgm:spPr/>
    </dgm:pt>
    <dgm:pt modelId="{A146B6B9-26EF-4D0D-9355-B917072CEA02}" type="pres">
      <dgm:prSet presAssocID="{48D8A6EC-0D2E-4DF3-A525-622771D4AA3C}" presName="background2" presStyleLbl="node2" presStyleIdx="1" presStyleCnt="2"/>
      <dgm:spPr/>
    </dgm:pt>
    <dgm:pt modelId="{2065D31D-D889-490A-B756-BF85EB1C72EE}" type="pres">
      <dgm:prSet presAssocID="{48D8A6EC-0D2E-4DF3-A525-622771D4AA3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84C8BB-54A9-4911-81D9-F1E7F0857243}" type="pres">
      <dgm:prSet presAssocID="{48D8A6EC-0D2E-4DF3-A525-622771D4AA3C}" presName="hierChild3" presStyleCnt="0"/>
      <dgm:spPr/>
    </dgm:pt>
  </dgm:ptLst>
  <dgm:cxnLst>
    <dgm:cxn modelId="{3647C880-D0E6-4FFB-83F1-C4FF1D74DB75}" srcId="{1544AEB4-2D3A-419E-AABD-36A16926D6B5}" destId="{BE0FEF6D-A725-4DC1-80F9-3AF51E7AD249}" srcOrd="0" destOrd="0" parTransId="{EC30288B-939E-4818-9812-39C9ECF72392}" sibTransId="{C716F080-5069-4B0B-ABF6-01CD43AD63ED}"/>
    <dgm:cxn modelId="{3EF3DA30-58BA-49D6-8E3F-F8978798930D}" type="presOf" srcId="{DAFBFCB6-E8F0-4E9D-8688-893BB1AE0340}" destId="{EF69867B-F5B5-4579-AB28-ED7264924807}" srcOrd="0" destOrd="0" presId="urn:microsoft.com/office/officeart/2005/8/layout/hierarchy1"/>
    <dgm:cxn modelId="{2F4E736C-6197-48BC-A538-AE6009492E19}" srcId="{BE0FEF6D-A725-4DC1-80F9-3AF51E7AD249}" destId="{2CC70CD8-BCCE-4449-A0DF-4775733B9583}" srcOrd="0" destOrd="0" parTransId="{DAFBFCB6-E8F0-4E9D-8688-893BB1AE0340}" sibTransId="{46ECE6D5-3F62-4B6B-A4D0-3A0170DA9059}"/>
    <dgm:cxn modelId="{7D49F68D-BD9C-43F3-AC45-6A604B8245D5}" type="presOf" srcId="{D45B6DA7-E072-4823-9798-105C2B52B120}" destId="{6A599EFE-F94B-4487-BE39-A28FC9989D6A}" srcOrd="0" destOrd="0" presId="urn:microsoft.com/office/officeart/2005/8/layout/hierarchy1"/>
    <dgm:cxn modelId="{B62A5C1E-2EF9-4D23-80B4-3BFE9B9F05E8}" type="presOf" srcId="{BE0FEF6D-A725-4DC1-80F9-3AF51E7AD249}" destId="{CE3E3437-5BB3-4F98-A043-7BA5589B0C00}" srcOrd="0" destOrd="0" presId="urn:microsoft.com/office/officeart/2005/8/layout/hierarchy1"/>
    <dgm:cxn modelId="{1EDC9AF1-079B-431A-8E5F-A3062DA0766D}" type="presOf" srcId="{1544AEB4-2D3A-419E-AABD-36A16926D6B5}" destId="{6F97ABF0-689A-4695-9A2D-F11A78471D5C}" srcOrd="0" destOrd="0" presId="urn:microsoft.com/office/officeart/2005/8/layout/hierarchy1"/>
    <dgm:cxn modelId="{32D60A4C-94EF-419D-B8F5-8B17D264612A}" srcId="{BE0FEF6D-A725-4DC1-80F9-3AF51E7AD249}" destId="{48D8A6EC-0D2E-4DF3-A525-622771D4AA3C}" srcOrd="1" destOrd="0" parTransId="{D45B6DA7-E072-4823-9798-105C2B52B120}" sibTransId="{984128BD-E317-44CF-A03E-3E428456E6B2}"/>
    <dgm:cxn modelId="{1A477E6F-B25F-4C03-B51F-752EAC91ECC9}" type="presOf" srcId="{48D8A6EC-0D2E-4DF3-A525-622771D4AA3C}" destId="{2065D31D-D889-490A-B756-BF85EB1C72EE}" srcOrd="0" destOrd="0" presId="urn:microsoft.com/office/officeart/2005/8/layout/hierarchy1"/>
    <dgm:cxn modelId="{6F66A595-72D2-4EEA-B0BC-EB9DAAA0C5C7}" type="presOf" srcId="{2CC70CD8-BCCE-4449-A0DF-4775733B9583}" destId="{B7083F9A-68AD-4B09-BE20-5C3E903A47EB}" srcOrd="0" destOrd="0" presId="urn:microsoft.com/office/officeart/2005/8/layout/hierarchy1"/>
    <dgm:cxn modelId="{97D9D964-907C-45ED-9119-C40492C91E96}" type="presParOf" srcId="{6F97ABF0-689A-4695-9A2D-F11A78471D5C}" destId="{0A106D1D-EF3A-4886-B49A-5D255FB940B3}" srcOrd="0" destOrd="0" presId="urn:microsoft.com/office/officeart/2005/8/layout/hierarchy1"/>
    <dgm:cxn modelId="{9ADF28BF-AF0F-4168-9094-A43B8BA6A318}" type="presParOf" srcId="{0A106D1D-EF3A-4886-B49A-5D255FB940B3}" destId="{4CAB8500-337D-4F59-BEE5-C99AC3285125}" srcOrd="0" destOrd="0" presId="urn:microsoft.com/office/officeart/2005/8/layout/hierarchy1"/>
    <dgm:cxn modelId="{29CFDC2C-35C5-4EFD-91AE-91006A840667}" type="presParOf" srcId="{4CAB8500-337D-4F59-BEE5-C99AC3285125}" destId="{3C67A83D-2B7C-4E14-910D-1A8E6FB9B1EA}" srcOrd="0" destOrd="0" presId="urn:microsoft.com/office/officeart/2005/8/layout/hierarchy1"/>
    <dgm:cxn modelId="{48A85A6A-AF83-40A3-8ADF-DCB1ACDB81E5}" type="presParOf" srcId="{4CAB8500-337D-4F59-BEE5-C99AC3285125}" destId="{CE3E3437-5BB3-4F98-A043-7BA5589B0C00}" srcOrd="1" destOrd="0" presId="urn:microsoft.com/office/officeart/2005/8/layout/hierarchy1"/>
    <dgm:cxn modelId="{2E55DBEB-C54C-4814-877E-AE360B0E00E0}" type="presParOf" srcId="{0A106D1D-EF3A-4886-B49A-5D255FB940B3}" destId="{1C97BF6C-78D4-4E25-ADA0-6C9C2F372248}" srcOrd="1" destOrd="0" presId="urn:microsoft.com/office/officeart/2005/8/layout/hierarchy1"/>
    <dgm:cxn modelId="{9EAA9943-EC49-4E76-9E9C-5A224C61B3AD}" type="presParOf" srcId="{1C97BF6C-78D4-4E25-ADA0-6C9C2F372248}" destId="{EF69867B-F5B5-4579-AB28-ED7264924807}" srcOrd="0" destOrd="0" presId="urn:microsoft.com/office/officeart/2005/8/layout/hierarchy1"/>
    <dgm:cxn modelId="{CCBB354F-8A45-4351-8E36-0BE70A247F46}" type="presParOf" srcId="{1C97BF6C-78D4-4E25-ADA0-6C9C2F372248}" destId="{FA21C245-8BB9-4A81-BB42-8B9F5EFB8337}" srcOrd="1" destOrd="0" presId="urn:microsoft.com/office/officeart/2005/8/layout/hierarchy1"/>
    <dgm:cxn modelId="{E8EB6ED1-3E05-480A-86CB-E5ED0AE5F67F}" type="presParOf" srcId="{FA21C245-8BB9-4A81-BB42-8B9F5EFB8337}" destId="{F22FEF30-865D-4F46-9CD0-2EFA1A0894F6}" srcOrd="0" destOrd="0" presId="urn:microsoft.com/office/officeart/2005/8/layout/hierarchy1"/>
    <dgm:cxn modelId="{337731C6-A648-4FCD-A737-EDA5E6ECDEBE}" type="presParOf" srcId="{F22FEF30-865D-4F46-9CD0-2EFA1A0894F6}" destId="{E986B8CB-3B6A-4EB8-B196-9B787CF39E7F}" srcOrd="0" destOrd="0" presId="urn:microsoft.com/office/officeart/2005/8/layout/hierarchy1"/>
    <dgm:cxn modelId="{F118D2A4-7D65-4D31-8610-22DC1F0F68CB}" type="presParOf" srcId="{F22FEF30-865D-4F46-9CD0-2EFA1A0894F6}" destId="{B7083F9A-68AD-4B09-BE20-5C3E903A47EB}" srcOrd="1" destOrd="0" presId="urn:microsoft.com/office/officeart/2005/8/layout/hierarchy1"/>
    <dgm:cxn modelId="{F3C13789-CAC1-42CC-8999-B05B641E6D7D}" type="presParOf" srcId="{FA21C245-8BB9-4A81-BB42-8B9F5EFB8337}" destId="{BA9CA135-9C72-4876-9381-49CD85832BD9}" srcOrd="1" destOrd="0" presId="urn:microsoft.com/office/officeart/2005/8/layout/hierarchy1"/>
    <dgm:cxn modelId="{35E74FB5-9BBB-4BCB-A005-E1793E846EEB}" type="presParOf" srcId="{1C97BF6C-78D4-4E25-ADA0-6C9C2F372248}" destId="{6A599EFE-F94B-4487-BE39-A28FC9989D6A}" srcOrd="2" destOrd="0" presId="urn:microsoft.com/office/officeart/2005/8/layout/hierarchy1"/>
    <dgm:cxn modelId="{34E8EEC2-7414-429C-898A-A3F0A950ECB4}" type="presParOf" srcId="{1C97BF6C-78D4-4E25-ADA0-6C9C2F372248}" destId="{B6050F1D-4152-4BDD-9F44-DEAD0CEB612A}" srcOrd="3" destOrd="0" presId="urn:microsoft.com/office/officeart/2005/8/layout/hierarchy1"/>
    <dgm:cxn modelId="{5D9F9378-33C8-4C3D-A816-4610266E2D09}" type="presParOf" srcId="{B6050F1D-4152-4BDD-9F44-DEAD0CEB612A}" destId="{A18C573E-3596-4C45-987A-6E539C572B49}" srcOrd="0" destOrd="0" presId="urn:microsoft.com/office/officeart/2005/8/layout/hierarchy1"/>
    <dgm:cxn modelId="{8751E7CC-53BA-49F2-967A-0DE2D8062565}" type="presParOf" srcId="{A18C573E-3596-4C45-987A-6E539C572B49}" destId="{A146B6B9-26EF-4D0D-9355-B917072CEA02}" srcOrd="0" destOrd="0" presId="urn:microsoft.com/office/officeart/2005/8/layout/hierarchy1"/>
    <dgm:cxn modelId="{E5F93391-43F6-44B9-93B4-557D03FB56E5}" type="presParOf" srcId="{A18C573E-3596-4C45-987A-6E539C572B49}" destId="{2065D31D-D889-490A-B756-BF85EB1C72EE}" srcOrd="1" destOrd="0" presId="urn:microsoft.com/office/officeart/2005/8/layout/hierarchy1"/>
    <dgm:cxn modelId="{0B579042-0185-41DB-9F6F-1A2E9899D853}" type="presParOf" srcId="{B6050F1D-4152-4BDD-9F44-DEAD0CEB612A}" destId="{9184C8BB-54A9-4911-81D9-F1E7F0857243}" srcOrd="1" destOrd="0" presId="urn:microsoft.com/office/officeart/2005/8/layout/hierarchy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CB8251-CE64-4A96-B85E-902DC31478A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DB695FD-7175-48AA-BB5B-0B3007CA75B6}">
      <dgm:prSet phldrT="[Текст]"/>
      <dgm:spPr/>
      <dgm:t>
        <a:bodyPr/>
        <a:lstStyle/>
        <a:p>
          <a:r>
            <a:rPr lang="ru-RU" b="1" dirty="0" smtClean="0"/>
            <a:t>Стимуляция</a:t>
          </a:r>
          <a:endParaRPr lang="ru-RU" b="1" dirty="0"/>
        </a:p>
      </dgm:t>
    </dgm:pt>
    <dgm:pt modelId="{0E70B4FC-1540-4436-B480-A597B0B7FF17}" type="parTrans" cxnId="{6B6F8626-E588-46CE-91FF-2B5C355CC944}">
      <dgm:prSet/>
      <dgm:spPr/>
      <dgm:t>
        <a:bodyPr/>
        <a:lstStyle/>
        <a:p>
          <a:endParaRPr lang="ru-RU"/>
        </a:p>
      </dgm:t>
    </dgm:pt>
    <dgm:pt modelId="{A3A3490A-3A02-4053-8B95-F67A1DF6AC03}" type="sibTrans" cxnId="{6B6F8626-E588-46CE-91FF-2B5C355CC944}">
      <dgm:prSet/>
      <dgm:spPr/>
      <dgm:t>
        <a:bodyPr/>
        <a:lstStyle/>
        <a:p>
          <a:endParaRPr lang="ru-RU"/>
        </a:p>
      </dgm:t>
    </dgm:pt>
    <dgm:pt modelId="{4112796A-5A69-4283-AE52-216402D9DF43}">
      <dgm:prSet phldrT="[Текст]"/>
      <dgm:spPr/>
      <dgm:t>
        <a:bodyPr/>
        <a:lstStyle/>
        <a:p>
          <a:r>
            <a:rPr lang="ru-RU" b="1" dirty="0" smtClean="0"/>
            <a:t>Активизация</a:t>
          </a:r>
          <a:endParaRPr lang="ru-RU" b="1" dirty="0"/>
        </a:p>
      </dgm:t>
    </dgm:pt>
    <dgm:pt modelId="{2996F449-4288-40F7-9B06-C342B2DC0533}" type="parTrans" cxnId="{B465C652-7B7A-4E82-8032-250ECB4B3679}">
      <dgm:prSet/>
      <dgm:spPr/>
      <dgm:t>
        <a:bodyPr/>
        <a:lstStyle/>
        <a:p>
          <a:endParaRPr lang="ru-RU"/>
        </a:p>
      </dgm:t>
    </dgm:pt>
    <dgm:pt modelId="{7B6B3D40-FF4F-45A4-BF9D-47C55105F3FB}" type="sibTrans" cxnId="{B465C652-7B7A-4E82-8032-250ECB4B3679}">
      <dgm:prSet/>
      <dgm:spPr/>
      <dgm:t>
        <a:bodyPr/>
        <a:lstStyle/>
        <a:p>
          <a:endParaRPr lang="ru-RU"/>
        </a:p>
      </dgm:t>
    </dgm:pt>
    <dgm:pt modelId="{62850113-0944-4491-A773-BCE0261FE92A}">
      <dgm:prSet phldrT="[Текст]"/>
      <dgm:spPr/>
      <dgm:t>
        <a:bodyPr/>
        <a:lstStyle/>
        <a:p>
          <a:r>
            <a:rPr lang="ru-RU" b="1" dirty="0" err="1" smtClean="0"/>
            <a:t>Интердикция</a:t>
          </a:r>
          <a:endParaRPr lang="ru-RU" b="1" dirty="0"/>
        </a:p>
      </dgm:t>
    </dgm:pt>
    <dgm:pt modelId="{07B727F2-DED8-484E-8919-270060DA87EC}" type="parTrans" cxnId="{13357760-9856-4118-9DAF-BA0F9F60C06C}">
      <dgm:prSet/>
      <dgm:spPr/>
      <dgm:t>
        <a:bodyPr/>
        <a:lstStyle/>
        <a:p>
          <a:endParaRPr lang="ru-RU"/>
        </a:p>
      </dgm:t>
    </dgm:pt>
    <dgm:pt modelId="{25AEE1FC-382E-4065-ABDD-85EA954E569E}" type="sibTrans" cxnId="{13357760-9856-4118-9DAF-BA0F9F60C06C}">
      <dgm:prSet/>
      <dgm:spPr/>
      <dgm:t>
        <a:bodyPr/>
        <a:lstStyle/>
        <a:p>
          <a:endParaRPr lang="ru-RU"/>
        </a:p>
      </dgm:t>
    </dgm:pt>
    <dgm:pt modelId="{4F4C6730-423E-4F2E-B9E9-4BFD44662B70}">
      <dgm:prSet/>
      <dgm:spPr/>
      <dgm:t>
        <a:bodyPr/>
        <a:lstStyle/>
        <a:p>
          <a:r>
            <a:rPr lang="ru-RU" b="1" dirty="0" smtClean="0"/>
            <a:t>Дестабилизация</a:t>
          </a:r>
          <a:endParaRPr lang="ru-RU" b="1" dirty="0"/>
        </a:p>
      </dgm:t>
    </dgm:pt>
    <dgm:pt modelId="{41C16756-EE4D-4F87-B1D7-3D777628084A}" type="parTrans" cxnId="{F5EDE862-AAFB-4B6C-A650-90B4C8A40C60}">
      <dgm:prSet/>
      <dgm:spPr/>
      <dgm:t>
        <a:bodyPr/>
        <a:lstStyle/>
        <a:p>
          <a:endParaRPr lang="ru-RU"/>
        </a:p>
      </dgm:t>
    </dgm:pt>
    <dgm:pt modelId="{FFAF7129-FCD2-4A9C-90B6-84699DEDD2A0}" type="sibTrans" cxnId="{F5EDE862-AAFB-4B6C-A650-90B4C8A40C60}">
      <dgm:prSet/>
      <dgm:spPr/>
      <dgm:t>
        <a:bodyPr/>
        <a:lstStyle/>
        <a:p>
          <a:endParaRPr lang="ru-RU"/>
        </a:p>
      </dgm:t>
    </dgm:pt>
    <dgm:pt modelId="{71D15B0A-0F4A-4EF2-8131-FCCCDCA7D9C8}" type="pres">
      <dgm:prSet presAssocID="{B5CB8251-CE64-4A96-B85E-902DC31478A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C7434D0-D500-4B63-AE6B-12D1EE21B8D1}" type="pres">
      <dgm:prSet presAssocID="{0DB695FD-7175-48AA-BB5B-0B3007CA75B6}" presName="hierRoot1" presStyleCnt="0"/>
      <dgm:spPr/>
    </dgm:pt>
    <dgm:pt modelId="{D5DB03A4-DEDD-4CE3-82FE-5FF8CABFBF3A}" type="pres">
      <dgm:prSet presAssocID="{0DB695FD-7175-48AA-BB5B-0B3007CA75B6}" presName="composite" presStyleCnt="0"/>
      <dgm:spPr/>
    </dgm:pt>
    <dgm:pt modelId="{952C3993-03D1-4D9E-9D98-83E4A50232F2}" type="pres">
      <dgm:prSet presAssocID="{0DB695FD-7175-48AA-BB5B-0B3007CA75B6}" presName="background" presStyleLbl="node0" presStyleIdx="0" presStyleCnt="1"/>
      <dgm:spPr/>
    </dgm:pt>
    <dgm:pt modelId="{2F641B8F-C342-41CE-89AC-7A157E208DDC}" type="pres">
      <dgm:prSet presAssocID="{0DB695FD-7175-48AA-BB5B-0B3007CA75B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CCE3A96-1693-4771-B207-F2438A7999A3}" type="pres">
      <dgm:prSet presAssocID="{0DB695FD-7175-48AA-BB5B-0B3007CA75B6}" presName="hierChild2" presStyleCnt="0"/>
      <dgm:spPr/>
    </dgm:pt>
    <dgm:pt modelId="{19B35D7B-8854-48F7-B38E-0B8614791385}" type="pres">
      <dgm:prSet presAssocID="{2996F449-4288-40F7-9B06-C342B2DC0533}" presName="Name10" presStyleLbl="parChTrans1D2" presStyleIdx="0" presStyleCnt="3"/>
      <dgm:spPr/>
      <dgm:t>
        <a:bodyPr/>
        <a:lstStyle/>
        <a:p>
          <a:endParaRPr lang="ru-RU"/>
        </a:p>
      </dgm:t>
    </dgm:pt>
    <dgm:pt modelId="{49FD950B-B649-42DF-9036-AE902BCA6CA0}" type="pres">
      <dgm:prSet presAssocID="{4112796A-5A69-4283-AE52-216402D9DF43}" presName="hierRoot2" presStyleCnt="0"/>
      <dgm:spPr/>
    </dgm:pt>
    <dgm:pt modelId="{EFF4E4CC-9075-4061-963F-5BA744D69782}" type="pres">
      <dgm:prSet presAssocID="{4112796A-5A69-4283-AE52-216402D9DF43}" presName="composite2" presStyleCnt="0"/>
      <dgm:spPr/>
    </dgm:pt>
    <dgm:pt modelId="{58892E49-B4A9-4BE6-8F79-9FBB7DCE1DD4}" type="pres">
      <dgm:prSet presAssocID="{4112796A-5A69-4283-AE52-216402D9DF43}" presName="background2" presStyleLbl="node2" presStyleIdx="0" presStyleCnt="3"/>
      <dgm:spPr/>
    </dgm:pt>
    <dgm:pt modelId="{80BE6003-A783-47F9-9D75-F919992F10C6}" type="pres">
      <dgm:prSet presAssocID="{4112796A-5A69-4283-AE52-216402D9DF43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AD73B4-4794-4F7A-A54C-C49F53F0B7A6}" type="pres">
      <dgm:prSet presAssocID="{4112796A-5A69-4283-AE52-216402D9DF43}" presName="hierChild3" presStyleCnt="0"/>
      <dgm:spPr/>
    </dgm:pt>
    <dgm:pt modelId="{14F10F4E-D9C3-48C6-9A05-639A365AB7C1}" type="pres">
      <dgm:prSet presAssocID="{07B727F2-DED8-484E-8919-270060DA87EC}" presName="Name10" presStyleLbl="parChTrans1D2" presStyleIdx="1" presStyleCnt="3"/>
      <dgm:spPr/>
      <dgm:t>
        <a:bodyPr/>
        <a:lstStyle/>
        <a:p>
          <a:endParaRPr lang="ru-RU"/>
        </a:p>
      </dgm:t>
    </dgm:pt>
    <dgm:pt modelId="{3F4D1A96-A087-4D4B-B3AF-DB6395FF89EA}" type="pres">
      <dgm:prSet presAssocID="{62850113-0944-4491-A773-BCE0261FE92A}" presName="hierRoot2" presStyleCnt="0"/>
      <dgm:spPr/>
    </dgm:pt>
    <dgm:pt modelId="{82D491C1-28FE-4B48-9C3C-9AE94E3DDB85}" type="pres">
      <dgm:prSet presAssocID="{62850113-0944-4491-A773-BCE0261FE92A}" presName="composite2" presStyleCnt="0"/>
      <dgm:spPr/>
    </dgm:pt>
    <dgm:pt modelId="{D66C8C54-AADA-470F-A875-04060D0245D3}" type="pres">
      <dgm:prSet presAssocID="{62850113-0944-4491-A773-BCE0261FE92A}" presName="background2" presStyleLbl="node2" presStyleIdx="1" presStyleCnt="3"/>
      <dgm:spPr/>
    </dgm:pt>
    <dgm:pt modelId="{8BBAF1EC-E46D-41A6-9DA0-4F65B6D16C5B}" type="pres">
      <dgm:prSet presAssocID="{62850113-0944-4491-A773-BCE0261FE92A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7BA2B7-4209-4239-BAE1-5782DA943A66}" type="pres">
      <dgm:prSet presAssocID="{62850113-0944-4491-A773-BCE0261FE92A}" presName="hierChild3" presStyleCnt="0"/>
      <dgm:spPr/>
    </dgm:pt>
    <dgm:pt modelId="{FB62245E-45D9-47BB-9FB8-E6CC7893A2B4}" type="pres">
      <dgm:prSet presAssocID="{41C16756-EE4D-4F87-B1D7-3D777628084A}" presName="Name10" presStyleLbl="parChTrans1D2" presStyleIdx="2" presStyleCnt="3"/>
      <dgm:spPr/>
      <dgm:t>
        <a:bodyPr/>
        <a:lstStyle/>
        <a:p>
          <a:endParaRPr lang="ru-RU"/>
        </a:p>
      </dgm:t>
    </dgm:pt>
    <dgm:pt modelId="{21431A89-729B-4BC8-A17D-B63E612BEC21}" type="pres">
      <dgm:prSet presAssocID="{4F4C6730-423E-4F2E-B9E9-4BFD44662B70}" presName="hierRoot2" presStyleCnt="0"/>
      <dgm:spPr/>
    </dgm:pt>
    <dgm:pt modelId="{398EB9D1-5227-46BE-BF94-1B3C25A2A2C5}" type="pres">
      <dgm:prSet presAssocID="{4F4C6730-423E-4F2E-B9E9-4BFD44662B70}" presName="composite2" presStyleCnt="0"/>
      <dgm:spPr/>
    </dgm:pt>
    <dgm:pt modelId="{7888895E-FA62-4C6D-B673-11B203E2F702}" type="pres">
      <dgm:prSet presAssocID="{4F4C6730-423E-4F2E-B9E9-4BFD44662B70}" presName="background2" presStyleLbl="node2" presStyleIdx="2" presStyleCnt="3"/>
      <dgm:spPr/>
    </dgm:pt>
    <dgm:pt modelId="{59219F31-09DC-4E22-B3E9-C656CE18CADD}" type="pres">
      <dgm:prSet presAssocID="{4F4C6730-423E-4F2E-B9E9-4BFD44662B7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F1F1A9-355F-486F-8740-3C52769DB524}" type="pres">
      <dgm:prSet presAssocID="{4F4C6730-423E-4F2E-B9E9-4BFD44662B70}" presName="hierChild3" presStyleCnt="0"/>
      <dgm:spPr/>
    </dgm:pt>
  </dgm:ptLst>
  <dgm:cxnLst>
    <dgm:cxn modelId="{F0FC44FB-2479-4468-A261-EDDF29640B3E}" type="presOf" srcId="{2996F449-4288-40F7-9B06-C342B2DC0533}" destId="{19B35D7B-8854-48F7-B38E-0B8614791385}" srcOrd="0" destOrd="0" presId="urn:microsoft.com/office/officeart/2005/8/layout/hierarchy1"/>
    <dgm:cxn modelId="{13357760-9856-4118-9DAF-BA0F9F60C06C}" srcId="{0DB695FD-7175-48AA-BB5B-0B3007CA75B6}" destId="{62850113-0944-4491-A773-BCE0261FE92A}" srcOrd="1" destOrd="0" parTransId="{07B727F2-DED8-484E-8919-270060DA87EC}" sibTransId="{25AEE1FC-382E-4065-ABDD-85EA954E569E}"/>
    <dgm:cxn modelId="{AF707D05-D46F-42D1-8EE0-401C1B61FDD7}" type="presOf" srcId="{4112796A-5A69-4283-AE52-216402D9DF43}" destId="{80BE6003-A783-47F9-9D75-F919992F10C6}" srcOrd="0" destOrd="0" presId="urn:microsoft.com/office/officeart/2005/8/layout/hierarchy1"/>
    <dgm:cxn modelId="{6B6F8626-E588-46CE-91FF-2B5C355CC944}" srcId="{B5CB8251-CE64-4A96-B85E-902DC31478AB}" destId="{0DB695FD-7175-48AA-BB5B-0B3007CA75B6}" srcOrd="0" destOrd="0" parTransId="{0E70B4FC-1540-4436-B480-A597B0B7FF17}" sibTransId="{A3A3490A-3A02-4053-8B95-F67A1DF6AC03}"/>
    <dgm:cxn modelId="{B86D8958-4F04-423F-823B-EBF3A5638D12}" type="presOf" srcId="{B5CB8251-CE64-4A96-B85E-902DC31478AB}" destId="{71D15B0A-0F4A-4EF2-8131-FCCCDCA7D9C8}" srcOrd="0" destOrd="0" presId="urn:microsoft.com/office/officeart/2005/8/layout/hierarchy1"/>
    <dgm:cxn modelId="{3D4FCB87-B09C-4991-80B3-3F05957CAB3B}" type="presOf" srcId="{4F4C6730-423E-4F2E-B9E9-4BFD44662B70}" destId="{59219F31-09DC-4E22-B3E9-C656CE18CADD}" srcOrd="0" destOrd="0" presId="urn:microsoft.com/office/officeart/2005/8/layout/hierarchy1"/>
    <dgm:cxn modelId="{9DB0B262-031D-4CB9-A720-79C5B376E7DA}" type="presOf" srcId="{0DB695FD-7175-48AA-BB5B-0B3007CA75B6}" destId="{2F641B8F-C342-41CE-89AC-7A157E208DDC}" srcOrd="0" destOrd="0" presId="urn:microsoft.com/office/officeart/2005/8/layout/hierarchy1"/>
    <dgm:cxn modelId="{DE335B81-93B1-47C7-988E-437FC998F6E7}" type="presOf" srcId="{07B727F2-DED8-484E-8919-270060DA87EC}" destId="{14F10F4E-D9C3-48C6-9A05-639A365AB7C1}" srcOrd="0" destOrd="0" presId="urn:microsoft.com/office/officeart/2005/8/layout/hierarchy1"/>
    <dgm:cxn modelId="{F5EDE862-AAFB-4B6C-A650-90B4C8A40C60}" srcId="{0DB695FD-7175-48AA-BB5B-0B3007CA75B6}" destId="{4F4C6730-423E-4F2E-B9E9-4BFD44662B70}" srcOrd="2" destOrd="0" parTransId="{41C16756-EE4D-4F87-B1D7-3D777628084A}" sibTransId="{FFAF7129-FCD2-4A9C-90B6-84699DEDD2A0}"/>
    <dgm:cxn modelId="{D5D67A9F-9814-4B95-AFB4-D8AEAA0B7D65}" type="presOf" srcId="{41C16756-EE4D-4F87-B1D7-3D777628084A}" destId="{FB62245E-45D9-47BB-9FB8-E6CC7893A2B4}" srcOrd="0" destOrd="0" presId="urn:microsoft.com/office/officeart/2005/8/layout/hierarchy1"/>
    <dgm:cxn modelId="{B465C652-7B7A-4E82-8032-250ECB4B3679}" srcId="{0DB695FD-7175-48AA-BB5B-0B3007CA75B6}" destId="{4112796A-5A69-4283-AE52-216402D9DF43}" srcOrd="0" destOrd="0" parTransId="{2996F449-4288-40F7-9B06-C342B2DC0533}" sibTransId="{7B6B3D40-FF4F-45A4-BF9D-47C55105F3FB}"/>
    <dgm:cxn modelId="{3412E975-A459-42EE-A9A2-6D7240A8BEE8}" type="presOf" srcId="{62850113-0944-4491-A773-BCE0261FE92A}" destId="{8BBAF1EC-E46D-41A6-9DA0-4F65B6D16C5B}" srcOrd="0" destOrd="0" presId="urn:microsoft.com/office/officeart/2005/8/layout/hierarchy1"/>
    <dgm:cxn modelId="{BE87F608-6BEF-4B97-90C8-DCAB83FA05B1}" type="presParOf" srcId="{71D15B0A-0F4A-4EF2-8131-FCCCDCA7D9C8}" destId="{4C7434D0-D500-4B63-AE6B-12D1EE21B8D1}" srcOrd="0" destOrd="0" presId="urn:microsoft.com/office/officeart/2005/8/layout/hierarchy1"/>
    <dgm:cxn modelId="{30CFEBE2-E5D8-4828-958C-BE60F28FA4D3}" type="presParOf" srcId="{4C7434D0-D500-4B63-AE6B-12D1EE21B8D1}" destId="{D5DB03A4-DEDD-4CE3-82FE-5FF8CABFBF3A}" srcOrd="0" destOrd="0" presId="urn:microsoft.com/office/officeart/2005/8/layout/hierarchy1"/>
    <dgm:cxn modelId="{80C1414E-2CD1-400D-9883-6441A9690AA1}" type="presParOf" srcId="{D5DB03A4-DEDD-4CE3-82FE-5FF8CABFBF3A}" destId="{952C3993-03D1-4D9E-9D98-83E4A50232F2}" srcOrd="0" destOrd="0" presId="urn:microsoft.com/office/officeart/2005/8/layout/hierarchy1"/>
    <dgm:cxn modelId="{1D613F7D-2E1C-4BA8-84EF-75BAE49762FD}" type="presParOf" srcId="{D5DB03A4-DEDD-4CE3-82FE-5FF8CABFBF3A}" destId="{2F641B8F-C342-41CE-89AC-7A157E208DDC}" srcOrd="1" destOrd="0" presId="urn:microsoft.com/office/officeart/2005/8/layout/hierarchy1"/>
    <dgm:cxn modelId="{B95220E2-FAE3-41B9-A5F3-FA3490B9672F}" type="presParOf" srcId="{4C7434D0-D500-4B63-AE6B-12D1EE21B8D1}" destId="{3CCE3A96-1693-4771-B207-F2438A7999A3}" srcOrd="1" destOrd="0" presId="urn:microsoft.com/office/officeart/2005/8/layout/hierarchy1"/>
    <dgm:cxn modelId="{24422B94-1861-44C9-ADA6-DDC095D904BE}" type="presParOf" srcId="{3CCE3A96-1693-4771-B207-F2438A7999A3}" destId="{19B35D7B-8854-48F7-B38E-0B8614791385}" srcOrd="0" destOrd="0" presId="urn:microsoft.com/office/officeart/2005/8/layout/hierarchy1"/>
    <dgm:cxn modelId="{9F931CD9-896C-4CC1-9B33-BC1B27A7D62D}" type="presParOf" srcId="{3CCE3A96-1693-4771-B207-F2438A7999A3}" destId="{49FD950B-B649-42DF-9036-AE902BCA6CA0}" srcOrd="1" destOrd="0" presId="urn:microsoft.com/office/officeart/2005/8/layout/hierarchy1"/>
    <dgm:cxn modelId="{46908B35-8C77-4553-9810-BA7DD936136B}" type="presParOf" srcId="{49FD950B-B649-42DF-9036-AE902BCA6CA0}" destId="{EFF4E4CC-9075-4061-963F-5BA744D69782}" srcOrd="0" destOrd="0" presId="urn:microsoft.com/office/officeart/2005/8/layout/hierarchy1"/>
    <dgm:cxn modelId="{EC1DE673-6F15-49B8-89CE-3CC73CEE703A}" type="presParOf" srcId="{EFF4E4CC-9075-4061-963F-5BA744D69782}" destId="{58892E49-B4A9-4BE6-8F79-9FBB7DCE1DD4}" srcOrd="0" destOrd="0" presId="urn:microsoft.com/office/officeart/2005/8/layout/hierarchy1"/>
    <dgm:cxn modelId="{733E544D-46A9-44C1-9702-3D1DD4046C4F}" type="presParOf" srcId="{EFF4E4CC-9075-4061-963F-5BA744D69782}" destId="{80BE6003-A783-47F9-9D75-F919992F10C6}" srcOrd="1" destOrd="0" presId="urn:microsoft.com/office/officeart/2005/8/layout/hierarchy1"/>
    <dgm:cxn modelId="{85C52ED0-BB6E-40FE-BA38-9CDA7FBE6436}" type="presParOf" srcId="{49FD950B-B649-42DF-9036-AE902BCA6CA0}" destId="{72AD73B4-4794-4F7A-A54C-C49F53F0B7A6}" srcOrd="1" destOrd="0" presId="urn:microsoft.com/office/officeart/2005/8/layout/hierarchy1"/>
    <dgm:cxn modelId="{5AA621CA-8641-4D45-9DB7-938F06F45F26}" type="presParOf" srcId="{3CCE3A96-1693-4771-B207-F2438A7999A3}" destId="{14F10F4E-D9C3-48C6-9A05-639A365AB7C1}" srcOrd="2" destOrd="0" presId="urn:microsoft.com/office/officeart/2005/8/layout/hierarchy1"/>
    <dgm:cxn modelId="{C1EDDA39-E42B-44E5-8D90-FB2DC75596C8}" type="presParOf" srcId="{3CCE3A96-1693-4771-B207-F2438A7999A3}" destId="{3F4D1A96-A087-4D4B-B3AF-DB6395FF89EA}" srcOrd="3" destOrd="0" presId="urn:microsoft.com/office/officeart/2005/8/layout/hierarchy1"/>
    <dgm:cxn modelId="{26A9449F-F013-4DD1-8AB0-B358F2CE0962}" type="presParOf" srcId="{3F4D1A96-A087-4D4B-B3AF-DB6395FF89EA}" destId="{82D491C1-28FE-4B48-9C3C-9AE94E3DDB85}" srcOrd="0" destOrd="0" presId="urn:microsoft.com/office/officeart/2005/8/layout/hierarchy1"/>
    <dgm:cxn modelId="{77396925-BEE1-479E-A8C3-29484D4E8809}" type="presParOf" srcId="{82D491C1-28FE-4B48-9C3C-9AE94E3DDB85}" destId="{D66C8C54-AADA-470F-A875-04060D0245D3}" srcOrd="0" destOrd="0" presId="urn:microsoft.com/office/officeart/2005/8/layout/hierarchy1"/>
    <dgm:cxn modelId="{B2AD16DA-4705-420E-A67E-924C143770F7}" type="presParOf" srcId="{82D491C1-28FE-4B48-9C3C-9AE94E3DDB85}" destId="{8BBAF1EC-E46D-41A6-9DA0-4F65B6D16C5B}" srcOrd="1" destOrd="0" presId="urn:microsoft.com/office/officeart/2005/8/layout/hierarchy1"/>
    <dgm:cxn modelId="{D99BB576-B6D1-4226-A38C-9D652D2F2410}" type="presParOf" srcId="{3F4D1A96-A087-4D4B-B3AF-DB6395FF89EA}" destId="{C17BA2B7-4209-4239-BAE1-5782DA943A66}" srcOrd="1" destOrd="0" presId="urn:microsoft.com/office/officeart/2005/8/layout/hierarchy1"/>
    <dgm:cxn modelId="{FE6B8B35-7B5B-43ED-A0C3-410F08575228}" type="presParOf" srcId="{3CCE3A96-1693-4771-B207-F2438A7999A3}" destId="{FB62245E-45D9-47BB-9FB8-E6CC7893A2B4}" srcOrd="4" destOrd="0" presId="urn:microsoft.com/office/officeart/2005/8/layout/hierarchy1"/>
    <dgm:cxn modelId="{7FD39F54-8B0A-422F-83E7-6C4A0F5AAD6D}" type="presParOf" srcId="{3CCE3A96-1693-4771-B207-F2438A7999A3}" destId="{21431A89-729B-4BC8-A17D-B63E612BEC21}" srcOrd="5" destOrd="0" presId="urn:microsoft.com/office/officeart/2005/8/layout/hierarchy1"/>
    <dgm:cxn modelId="{E8FF04BD-716B-4CA8-B558-0A5640976040}" type="presParOf" srcId="{21431A89-729B-4BC8-A17D-B63E612BEC21}" destId="{398EB9D1-5227-46BE-BF94-1B3C25A2A2C5}" srcOrd="0" destOrd="0" presId="urn:microsoft.com/office/officeart/2005/8/layout/hierarchy1"/>
    <dgm:cxn modelId="{0BF590F3-DD78-4D3E-9463-4B8BF5B90B46}" type="presParOf" srcId="{398EB9D1-5227-46BE-BF94-1B3C25A2A2C5}" destId="{7888895E-FA62-4C6D-B673-11B203E2F702}" srcOrd="0" destOrd="0" presId="urn:microsoft.com/office/officeart/2005/8/layout/hierarchy1"/>
    <dgm:cxn modelId="{DA52475C-C643-42A3-9C18-BAC8349D1F8B}" type="presParOf" srcId="{398EB9D1-5227-46BE-BF94-1B3C25A2A2C5}" destId="{59219F31-09DC-4E22-B3E9-C656CE18CADD}" srcOrd="1" destOrd="0" presId="urn:microsoft.com/office/officeart/2005/8/layout/hierarchy1"/>
    <dgm:cxn modelId="{6F296F5A-DA01-41C3-BF84-625D79BFA703}" type="presParOf" srcId="{21431A89-729B-4BC8-A17D-B63E612BEC21}" destId="{EFF1F1A9-355F-486F-8740-3C52769DB524}" srcOrd="1" destOrd="0" presId="urn:microsoft.com/office/officeart/2005/8/layout/hierarchy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DBDB3B7-E676-43AD-AEE7-CD1AF0064D07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7BAD96F-1181-41E5-82EF-5D63A531BD87}">
      <dgm:prSet phldrT="[Текст]" phldr="1"/>
      <dgm:spPr/>
      <dgm:t>
        <a:bodyPr/>
        <a:lstStyle/>
        <a:p>
          <a:endParaRPr lang="ru-RU" dirty="0"/>
        </a:p>
      </dgm:t>
    </dgm:pt>
    <dgm:pt modelId="{58854A3F-682A-4248-967E-B813A071A083}" type="parTrans" cxnId="{0FB3F94B-DE28-44F7-A36C-8E524239DFD4}">
      <dgm:prSet/>
      <dgm:spPr/>
      <dgm:t>
        <a:bodyPr/>
        <a:lstStyle/>
        <a:p>
          <a:endParaRPr lang="ru-RU"/>
        </a:p>
      </dgm:t>
    </dgm:pt>
    <dgm:pt modelId="{0A5F3A93-9043-4930-BBD3-6BEF95251FD0}" type="sibTrans" cxnId="{0FB3F94B-DE28-44F7-A36C-8E524239DFD4}">
      <dgm:prSet/>
      <dgm:spPr/>
      <dgm:t>
        <a:bodyPr/>
        <a:lstStyle/>
        <a:p>
          <a:endParaRPr lang="ru-RU"/>
        </a:p>
      </dgm:t>
    </dgm:pt>
    <dgm:pt modelId="{948DF480-B5A3-4220-94CF-364B8EE32F44}">
      <dgm:prSet phldrT="[Текст]" custT="1"/>
      <dgm:spPr/>
      <dgm:t>
        <a:bodyPr/>
        <a:lstStyle/>
        <a:p>
          <a:r>
            <a:rPr lang="ru-RU" sz="2000" b="1" dirty="0" smtClean="0"/>
            <a:t>Коммуникатор</a:t>
          </a:r>
          <a:endParaRPr lang="ru-RU" sz="2000" b="1" dirty="0"/>
        </a:p>
      </dgm:t>
    </dgm:pt>
    <dgm:pt modelId="{23116689-9B4D-4FE5-829D-ABE573C17F7C}" type="parTrans" cxnId="{668FB88A-F1E9-4DF9-B239-D5A60856C0E2}">
      <dgm:prSet/>
      <dgm:spPr/>
      <dgm:t>
        <a:bodyPr/>
        <a:lstStyle/>
        <a:p>
          <a:endParaRPr lang="ru-RU"/>
        </a:p>
      </dgm:t>
    </dgm:pt>
    <dgm:pt modelId="{F63352C2-9036-41FA-B65D-F785BEE94A68}" type="sibTrans" cxnId="{668FB88A-F1E9-4DF9-B239-D5A60856C0E2}">
      <dgm:prSet/>
      <dgm:spPr/>
      <dgm:t>
        <a:bodyPr/>
        <a:lstStyle/>
        <a:p>
          <a:endParaRPr lang="ru-RU"/>
        </a:p>
      </dgm:t>
    </dgm:pt>
    <dgm:pt modelId="{D9B01D8E-98A4-48E1-8862-4EABCF0BDE7E}">
      <dgm:prSet phldrT="[Текст]" phldr="1"/>
      <dgm:spPr/>
      <dgm:t>
        <a:bodyPr/>
        <a:lstStyle/>
        <a:p>
          <a:endParaRPr lang="ru-RU"/>
        </a:p>
      </dgm:t>
    </dgm:pt>
    <dgm:pt modelId="{3F222D56-B9B2-403C-83CF-C79F4931BC7C}" type="parTrans" cxnId="{13954124-8ECA-4B43-B375-2ED7A749BD14}">
      <dgm:prSet/>
      <dgm:spPr/>
      <dgm:t>
        <a:bodyPr/>
        <a:lstStyle/>
        <a:p>
          <a:endParaRPr lang="ru-RU"/>
        </a:p>
      </dgm:t>
    </dgm:pt>
    <dgm:pt modelId="{FFE96CFD-913B-4E26-831C-AA6AE982E99D}" type="sibTrans" cxnId="{13954124-8ECA-4B43-B375-2ED7A749BD14}">
      <dgm:prSet/>
      <dgm:spPr/>
      <dgm:t>
        <a:bodyPr/>
        <a:lstStyle/>
        <a:p>
          <a:endParaRPr lang="ru-RU"/>
        </a:p>
      </dgm:t>
    </dgm:pt>
    <dgm:pt modelId="{7A412545-719F-432A-B2BE-66090B35FC3F}">
      <dgm:prSet phldrT="[Текст]" phldr="1"/>
      <dgm:spPr/>
      <dgm:t>
        <a:bodyPr/>
        <a:lstStyle/>
        <a:p>
          <a:endParaRPr lang="ru-RU" dirty="0"/>
        </a:p>
      </dgm:t>
    </dgm:pt>
    <dgm:pt modelId="{3FF27265-90C6-46BB-B520-99D81B429786}" type="parTrans" cxnId="{71D19E64-D7D1-46A8-9420-4917D3F84058}">
      <dgm:prSet/>
      <dgm:spPr/>
      <dgm:t>
        <a:bodyPr/>
        <a:lstStyle/>
        <a:p>
          <a:endParaRPr lang="ru-RU"/>
        </a:p>
      </dgm:t>
    </dgm:pt>
    <dgm:pt modelId="{E2B935A0-5B12-47EA-9353-ED247E7286D0}" type="sibTrans" cxnId="{71D19E64-D7D1-46A8-9420-4917D3F84058}">
      <dgm:prSet/>
      <dgm:spPr/>
      <dgm:t>
        <a:bodyPr/>
        <a:lstStyle/>
        <a:p>
          <a:endParaRPr lang="ru-RU"/>
        </a:p>
      </dgm:t>
    </dgm:pt>
    <dgm:pt modelId="{651DF86E-A4AD-4011-B3AD-E7F869DBAE39}">
      <dgm:prSet custT="1"/>
      <dgm:spPr/>
      <dgm:t>
        <a:bodyPr/>
        <a:lstStyle/>
        <a:p>
          <a:r>
            <a:rPr lang="ru-RU" sz="2000" b="1" dirty="0" smtClean="0"/>
            <a:t>Сообщение</a:t>
          </a:r>
          <a:endParaRPr lang="ru-RU" sz="2000" b="1" dirty="0"/>
        </a:p>
      </dgm:t>
    </dgm:pt>
    <dgm:pt modelId="{7B93712C-45CC-4B8C-A1AD-2F1998027D4D}" type="parTrans" cxnId="{59AFA59B-9A02-4095-9D9A-A3B7822BF528}">
      <dgm:prSet/>
      <dgm:spPr/>
      <dgm:t>
        <a:bodyPr/>
        <a:lstStyle/>
        <a:p>
          <a:endParaRPr lang="ru-RU"/>
        </a:p>
      </dgm:t>
    </dgm:pt>
    <dgm:pt modelId="{9EF4BA47-7DBA-4BF6-A16A-AEE1DCB41406}" type="sibTrans" cxnId="{59AFA59B-9A02-4095-9D9A-A3B7822BF528}">
      <dgm:prSet/>
      <dgm:spPr/>
      <dgm:t>
        <a:bodyPr/>
        <a:lstStyle/>
        <a:p>
          <a:endParaRPr lang="ru-RU"/>
        </a:p>
      </dgm:t>
    </dgm:pt>
    <dgm:pt modelId="{6A080494-E4C0-48CC-85A8-0FB837C7B500}">
      <dgm:prSet custT="1"/>
      <dgm:spPr/>
      <dgm:t>
        <a:bodyPr/>
        <a:lstStyle/>
        <a:p>
          <a:r>
            <a:rPr lang="ru-RU" sz="2000" b="1" dirty="0" smtClean="0"/>
            <a:t>Реципиент</a:t>
          </a:r>
          <a:endParaRPr lang="ru-RU" sz="2000" b="1" dirty="0"/>
        </a:p>
      </dgm:t>
    </dgm:pt>
    <dgm:pt modelId="{6CB48861-4631-45AF-AA57-A358909C693E}" type="parTrans" cxnId="{3E604698-C906-4397-BCF9-58F65B002B9D}">
      <dgm:prSet/>
      <dgm:spPr/>
      <dgm:t>
        <a:bodyPr/>
        <a:lstStyle/>
        <a:p>
          <a:endParaRPr lang="ru-RU"/>
        </a:p>
      </dgm:t>
    </dgm:pt>
    <dgm:pt modelId="{3DC0F88F-3A69-412C-8893-DB3C94CE06D7}" type="sibTrans" cxnId="{3E604698-C906-4397-BCF9-58F65B002B9D}">
      <dgm:prSet/>
      <dgm:spPr/>
      <dgm:t>
        <a:bodyPr/>
        <a:lstStyle/>
        <a:p>
          <a:endParaRPr lang="ru-RU"/>
        </a:p>
      </dgm:t>
    </dgm:pt>
    <dgm:pt modelId="{EE5036A1-8170-4811-B251-5E8385C95626}" type="pres">
      <dgm:prSet presAssocID="{7DBDB3B7-E676-43AD-AEE7-CD1AF0064D07}" presName="linearFlow" presStyleCnt="0">
        <dgm:presLayoutVars>
          <dgm:dir/>
          <dgm:animLvl val="lvl"/>
          <dgm:resizeHandles val="exact"/>
        </dgm:presLayoutVars>
      </dgm:prSet>
      <dgm:spPr/>
    </dgm:pt>
    <dgm:pt modelId="{BA6440F8-4A70-4B39-B96B-B774B0D35453}" type="pres">
      <dgm:prSet presAssocID="{87BAD96F-1181-41E5-82EF-5D63A531BD87}" presName="composite" presStyleCnt="0"/>
      <dgm:spPr/>
    </dgm:pt>
    <dgm:pt modelId="{D67318FE-18D3-47D3-B1D3-134127AA7D83}" type="pres">
      <dgm:prSet presAssocID="{87BAD96F-1181-41E5-82EF-5D63A531BD87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A584EA37-2FC6-441F-A623-DE61C356A135}" type="pres">
      <dgm:prSet presAssocID="{87BAD96F-1181-41E5-82EF-5D63A531BD87}" presName="parSh" presStyleLbl="node1" presStyleIdx="0" presStyleCnt="3"/>
      <dgm:spPr/>
    </dgm:pt>
    <dgm:pt modelId="{B5D93D1B-D411-427A-BC7D-C0114C0401F5}" type="pres">
      <dgm:prSet presAssocID="{87BAD96F-1181-41E5-82EF-5D63A531BD87}" presName="desTx" presStyleLbl="fgAcc1" presStyleIdx="0" presStyleCnt="3" custScaleX="194536" custLinFactNeighborX="-242" custLinFactNeighborY="20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120CBC-EA69-4ABC-BE5C-5FC26F2B0648}" type="pres">
      <dgm:prSet presAssocID="{0A5F3A93-9043-4930-BBD3-6BEF95251FD0}" presName="sibTrans" presStyleLbl="sibTrans2D1" presStyleIdx="0" presStyleCnt="2"/>
      <dgm:spPr/>
    </dgm:pt>
    <dgm:pt modelId="{DB671EAC-3437-494B-BFB8-B811A5462982}" type="pres">
      <dgm:prSet presAssocID="{0A5F3A93-9043-4930-BBD3-6BEF95251FD0}" presName="connTx" presStyleLbl="sibTrans2D1" presStyleIdx="0" presStyleCnt="2"/>
      <dgm:spPr/>
    </dgm:pt>
    <dgm:pt modelId="{05624DA5-4351-4B27-B84B-7C20E52326D6}" type="pres">
      <dgm:prSet presAssocID="{D9B01D8E-98A4-48E1-8862-4EABCF0BDE7E}" presName="composite" presStyleCnt="0"/>
      <dgm:spPr/>
    </dgm:pt>
    <dgm:pt modelId="{2E933921-61EB-4F0C-8BA6-198807CD3F8A}" type="pres">
      <dgm:prSet presAssocID="{D9B01D8E-98A4-48E1-8862-4EABCF0BDE7E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11776EFB-6ED0-4D36-9ABB-D17494AB03EC}" type="pres">
      <dgm:prSet presAssocID="{D9B01D8E-98A4-48E1-8862-4EABCF0BDE7E}" presName="parSh" presStyleLbl="node1" presStyleIdx="1" presStyleCnt="3"/>
      <dgm:spPr/>
    </dgm:pt>
    <dgm:pt modelId="{73EAE31A-4046-400E-BDAF-1366EB592EAE}" type="pres">
      <dgm:prSet presAssocID="{D9B01D8E-98A4-48E1-8862-4EABCF0BDE7E}" presName="desTx" presStyleLbl="fgAcc1" presStyleIdx="1" presStyleCnt="3" custScaleX="171128" custLinFactNeighborX="-1969" custLinFactNeighborY="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91C14B-CF90-4687-ACF2-CF441488AB6F}" type="pres">
      <dgm:prSet presAssocID="{FFE96CFD-913B-4E26-831C-AA6AE982E99D}" presName="sibTrans" presStyleLbl="sibTrans2D1" presStyleIdx="1" presStyleCnt="2"/>
      <dgm:spPr/>
    </dgm:pt>
    <dgm:pt modelId="{7905D50B-79EA-4899-947F-D4980E2A768B}" type="pres">
      <dgm:prSet presAssocID="{FFE96CFD-913B-4E26-831C-AA6AE982E99D}" presName="connTx" presStyleLbl="sibTrans2D1" presStyleIdx="1" presStyleCnt="2"/>
      <dgm:spPr/>
    </dgm:pt>
    <dgm:pt modelId="{EEC8D4FF-E4B0-4495-81BD-5451C4FBCC89}" type="pres">
      <dgm:prSet presAssocID="{7A412545-719F-432A-B2BE-66090B35FC3F}" presName="composite" presStyleCnt="0"/>
      <dgm:spPr/>
    </dgm:pt>
    <dgm:pt modelId="{2E4689B0-6D42-471B-A5F2-3FC2386781DA}" type="pres">
      <dgm:prSet presAssocID="{7A412545-719F-432A-B2BE-66090B35FC3F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62189DF8-4D86-4912-B9E9-CD6BC0525295}" type="pres">
      <dgm:prSet presAssocID="{7A412545-719F-432A-B2BE-66090B35FC3F}" presName="parSh" presStyleLbl="node1" presStyleIdx="2" presStyleCnt="3" custLinFactNeighborX="-971" custLinFactNeighborY="-4405"/>
      <dgm:spPr/>
    </dgm:pt>
    <dgm:pt modelId="{8664A370-0116-44BD-A31B-AD1A61709222}" type="pres">
      <dgm:prSet presAssocID="{7A412545-719F-432A-B2BE-66090B35FC3F}" presName="desTx" presStyleLbl="fgAcc1" presStyleIdx="2" presStyleCnt="3" custScaleX="1831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B3F94B-DE28-44F7-A36C-8E524239DFD4}" srcId="{7DBDB3B7-E676-43AD-AEE7-CD1AF0064D07}" destId="{87BAD96F-1181-41E5-82EF-5D63A531BD87}" srcOrd="0" destOrd="0" parTransId="{58854A3F-682A-4248-967E-B813A071A083}" sibTransId="{0A5F3A93-9043-4930-BBD3-6BEF95251FD0}"/>
    <dgm:cxn modelId="{4B9846F3-81C9-4C1A-9052-9EA136374B54}" type="presOf" srcId="{FFE96CFD-913B-4E26-831C-AA6AE982E99D}" destId="{7905D50B-79EA-4899-947F-D4980E2A768B}" srcOrd="1" destOrd="0" presId="urn:microsoft.com/office/officeart/2005/8/layout/process3"/>
    <dgm:cxn modelId="{9C3EB691-886B-432C-A177-BC033D1F8730}" type="presOf" srcId="{87BAD96F-1181-41E5-82EF-5D63A531BD87}" destId="{D67318FE-18D3-47D3-B1D3-134127AA7D83}" srcOrd="0" destOrd="0" presId="urn:microsoft.com/office/officeart/2005/8/layout/process3"/>
    <dgm:cxn modelId="{2332A64F-AA33-4A62-B43E-A0E9F4D87D2D}" type="presOf" srcId="{7A412545-719F-432A-B2BE-66090B35FC3F}" destId="{2E4689B0-6D42-471B-A5F2-3FC2386781DA}" srcOrd="0" destOrd="0" presId="urn:microsoft.com/office/officeart/2005/8/layout/process3"/>
    <dgm:cxn modelId="{3F52852B-CCF9-4CB2-B456-CE86E0D0983F}" type="presOf" srcId="{651DF86E-A4AD-4011-B3AD-E7F869DBAE39}" destId="{73EAE31A-4046-400E-BDAF-1366EB592EAE}" srcOrd="0" destOrd="0" presId="urn:microsoft.com/office/officeart/2005/8/layout/process3"/>
    <dgm:cxn modelId="{AA42C733-0294-424B-8A92-F8CCD425C9A0}" type="presOf" srcId="{FFE96CFD-913B-4E26-831C-AA6AE982E99D}" destId="{A991C14B-CF90-4687-ACF2-CF441488AB6F}" srcOrd="0" destOrd="0" presId="urn:microsoft.com/office/officeart/2005/8/layout/process3"/>
    <dgm:cxn modelId="{76669EEC-7992-4F47-8C07-43B614794E07}" type="presOf" srcId="{D9B01D8E-98A4-48E1-8862-4EABCF0BDE7E}" destId="{11776EFB-6ED0-4D36-9ABB-D17494AB03EC}" srcOrd="1" destOrd="0" presId="urn:microsoft.com/office/officeart/2005/8/layout/process3"/>
    <dgm:cxn modelId="{3E604698-C906-4397-BCF9-58F65B002B9D}" srcId="{7A412545-719F-432A-B2BE-66090B35FC3F}" destId="{6A080494-E4C0-48CC-85A8-0FB837C7B500}" srcOrd="0" destOrd="0" parTransId="{6CB48861-4631-45AF-AA57-A358909C693E}" sibTransId="{3DC0F88F-3A69-412C-8893-DB3C94CE06D7}"/>
    <dgm:cxn modelId="{17F554D2-03E0-4AB5-BDC5-C0ACE33E89DC}" type="presOf" srcId="{7A412545-719F-432A-B2BE-66090B35FC3F}" destId="{62189DF8-4D86-4912-B9E9-CD6BC0525295}" srcOrd="1" destOrd="0" presId="urn:microsoft.com/office/officeart/2005/8/layout/process3"/>
    <dgm:cxn modelId="{5933FDDE-2F3A-4AC8-833F-525D58E70B2A}" type="presOf" srcId="{0A5F3A93-9043-4930-BBD3-6BEF95251FD0}" destId="{DB671EAC-3437-494B-BFB8-B811A5462982}" srcOrd="1" destOrd="0" presId="urn:microsoft.com/office/officeart/2005/8/layout/process3"/>
    <dgm:cxn modelId="{0FC17CE0-0DEA-483A-9942-2B6609D76B52}" type="presOf" srcId="{6A080494-E4C0-48CC-85A8-0FB837C7B500}" destId="{8664A370-0116-44BD-A31B-AD1A61709222}" srcOrd="0" destOrd="0" presId="urn:microsoft.com/office/officeart/2005/8/layout/process3"/>
    <dgm:cxn modelId="{7D41DB96-548D-4D88-A570-2481242C952B}" type="presOf" srcId="{87BAD96F-1181-41E5-82EF-5D63A531BD87}" destId="{A584EA37-2FC6-441F-A623-DE61C356A135}" srcOrd="1" destOrd="0" presId="urn:microsoft.com/office/officeart/2005/8/layout/process3"/>
    <dgm:cxn modelId="{954C55AC-EF69-471D-B2C9-B6C7E30FFE37}" type="presOf" srcId="{0A5F3A93-9043-4930-BBD3-6BEF95251FD0}" destId="{74120CBC-EA69-4ABC-BE5C-5FC26F2B0648}" srcOrd="0" destOrd="0" presId="urn:microsoft.com/office/officeart/2005/8/layout/process3"/>
    <dgm:cxn modelId="{88CBB00D-C2C9-46FE-9864-31C8FFC031E7}" type="presOf" srcId="{D9B01D8E-98A4-48E1-8862-4EABCF0BDE7E}" destId="{2E933921-61EB-4F0C-8BA6-198807CD3F8A}" srcOrd="0" destOrd="0" presId="urn:microsoft.com/office/officeart/2005/8/layout/process3"/>
    <dgm:cxn modelId="{13954124-8ECA-4B43-B375-2ED7A749BD14}" srcId="{7DBDB3B7-E676-43AD-AEE7-CD1AF0064D07}" destId="{D9B01D8E-98A4-48E1-8862-4EABCF0BDE7E}" srcOrd="1" destOrd="0" parTransId="{3F222D56-B9B2-403C-83CF-C79F4931BC7C}" sibTransId="{FFE96CFD-913B-4E26-831C-AA6AE982E99D}"/>
    <dgm:cxn modelId="{59AFA59B-9A02-4095-9D9A-A3B7822BF528}" srcId="{D9B01D8E-98A4-48E1-8862-4EABCF0BDE7E}" destId="{651DF86E-A4AD-4011-B3AD-E7F869DBAE39}" srcOrd="0" destOrd="0" parTransId="{7B93712C-45CC-4B8C-A1AD-2F1998027D4D}" sibTransId="{9EF4BA47-7DBA-4BF6-A16A-AEE1DCB41406}"/>
    <dgm:cxn modelId="{F89F30DC-C114-4E09-BE0C-2420ACC8CC80}" type="presOf" srcId="{948DF480-B5A3-4220-94CF-364B8EE32F44}" destId="{B5D93D1B-D411-427A-BC7D-C0114C0401F5}" srcOrd="0" destOrd="0" presId="urn:microsoft.com/office/officeart/2005/8/layout/process3"/>
    <dgm:cxn modelId="{D148EFFF-D58E-49FF-9D46-0BA0324436F8}" type="presOf" srcId="{7DBDB3B7-E676-43AD-AEE7-CD1AF0064D07}" destId="{EE5036A1-8170-4811-B251-5E8385C95626}" srcOrd="0" destOrd="0" presId="urn:microsoft.com/office/officeart/2005/8/layout/process3"/>
    <dgm:cxn modelId="{71D19E64-D7D1-46A8-9420-4917D3F84058}" srcId="{7DBDB3B7-E676-43AD-AEE7-CD1AF0064D07}" destId="{7A412545-719F-432A-B2BE-66090B35FC3F}" srcOrd="2" destOrd="0" parTransId="{3FF27265-90C6-46BB-B520-99D81B429786}" sibTransId="{E2B935A0-5B12-47EA-9353-ED247E7286D0}"/>
    <dgm:cxn modelId="{668FB88A-F1E9-4DF9-B239-D5A60856C0E2}" srcId="{87BAD96F-1181-41E5-82EF-5D63A531BD87}" destId="{948DF480-B5A3-4220-94CF-364B8EE32F44}" srcOrd="0" destOrd="0" parTransId="{23116689-9B4D-4FE5-829D-ABE573C17F7C}" sibTransId="{F63352C2-9036-41FA-B65D-F785BEE94A68}"/>
    <dgm:cxn modelId="{1C775A22-76DC-4F04-9F41-DA784C5A57C6}" type="presParOf" srcId="{EE5036A1-8170-4811-B251-5E8385C95626}" destId="{BA6440F8-4A70-4B39-B96B-B774B0D35453}" srcOrd="0" destOrd="0" presId="urn:microsoft.com/office/officeart/2005/8/layout/process3"/>
    <dgm:cxn modelId="{F26DCAFA-DF1E-4335-9A09-811ABE984A5E}" type="presParOf" srcId="{BA6440F8-4A70-4B39-B96B-B774B0D35453}" destId="{D67318FE-18D3-47D3-B1D3-134127AA7D83}" srcOrd="0" destOrd="0" presId="urn:microsoft.com/office/officeart/2005/8/layout/process3"/>
    <dgm:cxn modelId="{2BD733D8-A20D-4697-BD8F-077CE7AEF5A9}" type="presParOf" srcId="{BA6440F8-4A70-4B39-B96B-B774B0D35453}" destId="{A584EA37-2FC6-441F-A623-DE61C356A135}" srcOrd="1" destOrd="0" presId="urn:microsoft.com/office/officeart/2005/8/layout/process3"/>
    <dgm:cxn modelId="{FD9CE111-F159-4BC3-9D6E-0AB870403F8B}" type="presParOf" srcId="{BA6440F8-4A70-4B39-B96B-B774B0D35453}" destId="{B5D93D1B-D411-427A-BC7D-C0114C0401F5}" srcOrd="2" destOrd="0" presId="urn:microsoft.com/office/officeart/2005/8/layout/process3"/>
    <dgm:cxn modelId="{4B606888-047A-4BF9-81AF-83999CDC7376}" type="presParOf" srcId="{EE5036A1-8170-4811-B251-5E8385C95626}" destId="{74120CBC-EA69-4ABC-BE5C-5FC26F2B0648}" srcOrd="1" destOrd="0" presId="urn:microsoft.com/office/officeart/2005/8/layout/process3"/>
    <dgm:cxn modelId="{90E93C9B-0937-471F-80F1-E99A4DA83081}" type="presParOf" srcId="{74120CBC-EA69-4ABC-BE5C-5FC26F2B0648}" destId="{DB671EAC-3437-494B-BFB8-B811A5462982}" srcOrd="0" destOrd="0" presId="urn:microsoft.com/office/officeart/2005/8/layout/process3"/>
    <dgm:cxn modelId="{2DA7BA36-F5E6-4BB0-A321-BE34CED37872}" type="presParOf" srcId="{EE5036A1-8170-4811-B251-5E8385C95626}" destId="{05624DA5-4351-4B27-B84B-7C20E52326D6}" srcOrd="2" destOrd="0" presId="urn:microsoft.com/office/officeart/2005/8/layout/process3"/>
    <dgm:cxn modelId="{EEA123AB-98A2-4397-AFB3-29E9ADC5E3FA}" type="presParOf" srcId="{05624DA5-4351-4B27-B84B-7C20E52326D6}" destId="{2E933921-61EB-4F0C-8BA6-198807CD3F8A}" srcOrd="0" destOrd="0" presId="urn:microsoft.com/office/officeart/2005/8/layout/process3"/>
    <dgm:cxn modelId="{21E1315F-EAC0-4BE2-AAE4-1EED0C39258B}" type="presParOf" srcId="{05624DA5-4351-4B27-B84B-7C20E52326D6}" destId="{11776EFB-6ED0-4D36-9ABB-D17494AB03EC}" srcOrd="1" destOrd="0" presId="urn:microsoft.com/office/officeart/2005/8/layout/process3"/>
    <dgm:cxn modelId="{F2343CBE-9CAA-4151-919C-A1E609BDBC8C}" type="presParOf" srcId="{05624DA5-4351-4B27-B84B-7C20E52326D6}" destId="{73EAE31A-4046-400E-BDAF-1366EB592EAE}" srcOrd="2" destOrd="0" presId="urn:microsoft.com/office/officeart/2005/8/layout/process3"/>
    <dgm:cxn modelId="{E028C1DB-17A9-4C63-A906-4A573DFE13ED}" type="presParOf" srcId="{EE5036A1-8170-4811-B251-5E8385C95626}" destId="{A991C14B-CF90-4687-ACF2-CF441488AB6F}" srcOrd="3" destOrd="0" presId="urn:microsoft.com/office/officeart/2005/8/layout/process3"/>
    <dgm:cxn modelId="{E9C3EC84-5F7E-4F6C-B998-DD70F3D66938}" type="presParOf" srcId="{A991C14B-CF90-4687-ACF2-CF441488AB6F}" destId="{7905D50B-79EA-4899-947F-D4980E2A768B}" srcOrd="0" destOrd="0" presId="urn:microsoft.com/office/officeart/2005/8/layout/process3"/>
    <dgm:cxn modelId="{8020A458-1C65-48C0-912E-229D9A97BA55}" type="presParOf" srcId="{EE5036A1-8170-4811-B251-5E8385C95626}" destId="{EEC8D4FF-E4B0-4495-81BD-5451C4FBCC89}" srcOrd="4" destOrd="0" presId="urn:microsoft.com/office/officeart/2005/8/layout/process3"/>
    <dgm:cxn modelId="{81290D37-9346-4784-B1F7-73B377AF0AD7}" type="presParOf" srcId="{EEC8D4FF-E4B0-4495-81BD-5451C4FBCC89}" destId="{2E4689B0-6D42-471B-A5F2-3FC2386781DA}" srcOrd="0" destOrd="0" presId="urn:microsoft.com/office/officeart/2005/8/layout/process3"/>
    <dgm:cxn modelId="{AE9CB28C-92CF-4D98-B452-328C8B677A61}" type="presParOf" srcId="{EEC8D4FF-E4B0-4495-81BD-5451C4FBCC89}" destId="{62189DF8-4D86-4912-B9E9-CD6BC0525295}" srcOrd="1" destOrd="0" presId="urn:microsoft.com/office/officeart/2005/8/layout/process3"/>
    <dgm:cxn modelId="{BB8244FD-58D7-42C1-A53B-FCF0D86DA44F}" type="presParOf" srcId="{EEC8D4FF-E4B0-4495-81BD-5451C4FBCC89}" destId="{8664A370-0116-44BD-A31B-AD1A61709222}" srcOrd="2" destOrd="0" presId="urn:microsoft.com/office/officeart/2005/8/layout/process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20CA6-4DCA-4AC0-A487-6FB7D5F6228A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F3722-90A0-4770-B37A-F1EF21A3F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7D27723-2B89-4D73-9EB0-859B09AB147C}" type="datetime1">
              <a:rPr lang="ru-RU" smtClean="0"/>
              <a:pPr/>
              <a:t>09.12.2017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F2924-C053-4F6A-9AC2-55578BDB48BC}" type="datetime1">
              <a:rPr lang="ru-RU" smtClean="0"/>
              <a:pPr/>
              <a:t>09.12.2017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90F8-1191-4692-B002-28F541C6AE7F}" type="datetime1">
              <a:rPr lang="ru-RU" smtClean="0"/>
              <a:pPr/>
              <a:t>09.12.2017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D4578-C275-4710-8382-CD1FB5B130E1}" type="datetime1">
              <a:rPr lang="ru-RU" smtClean="0"/>
              <a:pPr/>
              <a:t>09.12.2017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742B241-F9D9-4567-AC7B-135111312557}" type="datetime1">
              <a:rPr lang="ru-RU" smtClean="0"/>
              <a:pPr/>
              <a:t>09.12.2017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35244-F79F-4AE4-8B56-095F5114BEB1}" type="datetime1">
              <a:rPr lang="ru-RU" smtClean="0"/>
              <a:pPr/>
              <a:t>09.12.2017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691D-9B25-4F34-B79D-94F6DEDA37E7}" type="datetime1">
              <a:rPr lang="ru-RU" smtClean="0"/>
              <a:pPr/>
              <a:t>09.12.2017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D4F18-8DDB-43EF-BEB8-0F8641140DD1}" type="datetime1">
              <a:rPr lang="ru-RU" smtClean="0"/>
              <a:pPr/>
              <a:t>09.12.2017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54953-6F83-4ACE-BB06-EDE582B6EB2C}" type="datetime1">
              <a:rPr lang="ru-RU" smtClean="0"/>
              <a:pPr/>
              <a:t>09.12.2017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6D188-DA68-4037-9177-A3347D7CA5F8}" type="datetime1">
              <a:rPr lang="ru-RU" smtClean="0"/>
              <a:pPr/>
              <a:t>09.12.2017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31846-9324-4D0B-AA36-9965D822370A}" type="datetime1">
              <a:rPr lang="ru-RU" smtClean="0"/>
              <a:pPr/>
              <a:t>09.12.2017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CEC02BD-77C7-449D-BEDE-20D0EB4537DB}" type="datetime1">
              <a:rPr lang="ru-RU" smtClean="0"/>
              <a:pPr/>
              <a:t>09.12.2017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Общение и взаимодействие людей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Лектор: кандидат социологических наук, доцент Л.К. Качалов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Коммуникативная сторона общения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Партнеры должны обладать единой системой кодификации и </a:t>
            </a:r>
            <a:r>
              <a:rPr lang="ru-RU" dirty="0" err="1" smtClean="0"/>
              <a:t>декодификации</a:t>
            </a:r>
            <a:endParaRPr lang="ru-RU" dirty="0" smtClean="0"/>
          </a:p>
          <a:p>
            <a:r>
              <a:rPr lang="ru-RU" dirty="0" smtClean="0"/>
              <a:t>Участники коммуникации должны использовать общую систему значений (тезаурус)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Коммуникативная сторона общения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Коммуникативная сторона общения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2357430"/>
          <a:ext cx="7829576" cy="3798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57224" y="128586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Побудительная информация – приказ, совет, просьба. Стимулирует какое-либо действие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Коммуникативная сторона общения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Констатирующая информация – это просто сообщение, которое не предполагает непосредственного изменения поведения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Средства коммуникации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Речевые (лингвистические)</a:t>
            </a:r>
          </a:p>
          <a:p>
            <a:r>
              <a:rPr lang="ru-RU" dirty="0" smtClean="0"/>
              <a:t>Оптико-кинетические (жесты, мимика, пантомимика)</a:t>
            </a:r>
          </a:p>
          <a:p>
            <a:r>
              <a:rPr lang="ru-RU" dirty="0" smtClean="0"/>
              <a:t>Паралингвистические (качество голоса)</a:t>
            </a:r>
          </a:p>
          <a:p>
            <a:r>
              <a:rPr lang="ru-RU" dirty="0" smtClean="0"/>
              <a:t>Экстралингвистические (паузы, смех, плач, темп речи)</a:t>
            </a:r>
          </a:p>
          <a:p>
            <a:r>
              <a:rPr lang="ru-RU" dirty="0" smtClean="0"/>
              <a:t>Пространственно-временные (дистанция, время</a:t>
            </a:r>
            <a:r>
              <a:rPr lang="ru-RU" dirty="0" smtClean="0"/>
              <a:t>)</a:t>
            </a:r>
          </a:p>
          <a:p>
            <a:endParaRPr lang="ru-RU" dirty="0" smtClean="0"/>
          </a:p>
          <a:p>
            <a:r>
              <a:rPr lang="ru-RU" dirty="0" smtClean="0"/>
              <a:t>Схема передачи и восприятия сообщения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714348" y="4714884"/>
          <a:ext cx="7715304" cy="1460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Общение как взаимодействия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Интерактивная сторона общения – взаимодействие партнеров при организации и осуществлении совместной деятельности</a:t>
            </a:r>
          </a:p>
          <a:p>
            <a:r>
              <a:rPr lang="ru-RU" dirty="0" smtClean="0"/>
              <a:t>Виды взаимодействия:</a:t>
            </a:r>
          </a:p>
          <a:p>
            <a:pPr marL="514350" indent="-514350">
              <a:buAutoNum type="arabicParenR"/>
            </a:pPr>
            <a:r>
              <a:rPr lang="ru-RU" dirty="0" smtClean="0"/>
              <a:t>Содружество</a:t>
            </a:r>
          </a:p>
          <a:p>
            <a:pPr marL="514350" indent="-514350">
              <a:buAutoNum type="arabicParenR"/>
            </a:pPr>
            <a:r>
              <a:rPr lang="ru-RU" dirty="0" smtClean="0"/>
              <a:t>Конкуренция</a:t>
            </a:r>
          </a:p>
          <a:p>
            <a:pPr marL="514350" indent="-514350">
              <a:buAutoNum type="arabicParenR"/>
            </a:pPr>
            <a:r>
              <a:rPr lang="ru-RU" dirty="0" smtClean="0"/>
              <a:t>Конфликт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Теории взаимодействия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3869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7412"/>
                <a:gridCol w="2143140"/>
                <a:gridCol w="3829048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Теория</a:t>
                      </a:r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Теоретик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Основные идеи</a:t>
                      </a:r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461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Теория обмена</a:t>
                      </a:r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Джордж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Хоманс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Взаимодействие на основе жизненного опыта. Люди склонны возобновлять те модели поведения, за которые они вознаграждались в прошлом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Теории взаимодействия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279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88"/>
                <a:gridCol w="1714512"/>
                <a:gridCol w="4114800"/>
              </a:tblGrid>
              <a:tr h="7821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Теория</a:t>
                      </a:r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Теоретик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Основные идеи</a:t>
                      </a:r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2850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Символический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интеракционизм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Джордж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Мид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Герберт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Блумер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Поведение людей по отношению друг к другу и предметам определяется значением, которое они им приписывают. Люди реагируют на значения и символы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Теории взаимодействия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3164"/>
                <a:gridCol w="1643074"/>
                <a:gridCol w="4043362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Теория</a:t>
                      </a:r>
                    </a:p>
                    <a:p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Теоретик</a:t>
                      </a:r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Основные идеи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Управление впечатлениями</a:t>
                      </a:r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Ирвинг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Гофман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Люди в социальных ситуациях стремятся создать и поддержать определенное впечатление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Теории взаимодействия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660"/>
                <a:gridCol w="2214578"/>
                <a:gridCol w="4043362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Теория</a:t>
                      </a:r>
                    </a:p>
                    <a:p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Теоретик</a:t>
                      </a:r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Основные идеи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Теория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этномето-дологии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Гарольд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Гарфинкель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Изучение правил и понятий, которые приняты на веру. Предмет изучения – процессы интерпретации, скрытые механизмы коммуникации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лекции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Место общения в системе межличностных и общественных отношений</a:t>
            </a:r>
          </a:p>
          <a:p>
            <a:pPr marL="514350" indent="-514350">
              <a:buAutoNum type="arabicPeriod"/>
            </a:pPr>
            <a:r>
              <a:rPr lang="ru-RU" dirty="0" smtClean="0"/>
              <a:t>Коммуникативная сторона общения</a:t>
            </a:r>
          </a:p>
          <a:p>
            <a:pPr marL="514350" indent="-514350">
              <a:buAutoNum type="arabicPeriod"/>
            </a:pPr>
            <a:r>
              <a:rPr lang="ru-RU" dirty="0" smtClean="0"/>
              <a:t>Общение как взаимодействие людей</a:t>
            </a:r>
          </a:p>
          <a:p>
            <a:pPr marL="514350" indent="-514350">
              <a:buAutoNum type="arabicPeriod"/>
            </a:pPr>
            <a:r>
              <a:rPr lang="ru-RU" dirty="0" smtClean="0"/>
              <a:t>Общение как восприятие людьми друг друга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 Общение как восприятие людьми друг друга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Перцепция как входной канал общения</a:t>
            </a:r>
          </a:p>
          <a:p>
            <a:r>
              <a:rPr lang="ru-RU" dirty="0" smtClean="0"/>
              <a:t>Познание другого человека (</a:t>
            </a:r>
            <a:r>
              <a:rPr lang="ru-RU" dirty="0" err="1" smtClean="0"/>
              <a:t>А.А.Бодалев</a:t>
            </a:r>
            <a:r>
              <a:rPr lang="ru-RU" dirty="0" smtClean="0"/>
              <a:t>)</a:t>
            </a:r>
          </a:p>
          <a:p>
            <a:r>
              <a:rPr lang="ru-RU" dirty="0" smtClean="0"/>
              <a:t>Процессы восприятия:</a:t>
            </a:r>
          </a:p>
          <a:p>
            <a:pPr marL="514350" indent="-514350">
              <a:buAutoNum type="arabicParenR"/>
            </a:pPr>
            <a:r>
              <a:rPr lang="ru-RU" dirty="0" smtClean="0"/>
              <a:t>Эмоциональная оценка</a:t>
            </a:r>
          </a:p>
          <a:p>
            <a:pPr marL="514350" indent="-514350">
              <a:buAutoNum type="arabicParenR"/>
            </a:pPr>
            <a:r>
              <a:rPr lang="ru-RU" dirty="0" smtClean="0"/>
              <a:t>Понимание поступков</a:t>
            </a:r>
          </a:p>
          <a:p>
            <a:pPr marL="514350" indent="-514350">
              <a:buAutoNum type="arabicParenR"/>
            </a:pPr>
            <a:r>
              <a:rPr lang="ru-RU" dirty="0" smtClean="0"/>
              <a:t>Стратегии изменения поведения</a:t>
            </a:r>
          </a:p>
          <a:p>
            <a:pPr marL="514350" indent="-514350">
              <a:buAutoNum type="arabicParenR"/>
            </a:pPr>
            <a:r>
              <a:rPr lang="ru-RU" dirty="0" smtClean="0"/>
              <a:t>Построение собственного поведения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 Общение как восприятие людьми друг друга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Сопоставления себя с другими в процессе восприятия:</a:t>
            </a:r>
          </a:p>
          <a:p>
            <a:pPr marL="514350" indent="-514350">
              <a:buAutoNum type="arabicParenR"/>
            </a:pPr>
            <a:r>
              <a:rPr lang="ru-RU" dirty="0" smtClean="0"/>
              <a:t>Идентификация</a:t>
            </a:r>
          </a:p>
          <a:p>
            <a:pPr marL="514350" indent="-514350">
              <a:buAutoNum type="arabicParenR"/>
            </a:pPr>
            <a:r>
              <a:rPr lang="ru-RU" dirty="0" smtClean="0"/>
              <a:t>Рефлексия</a:t>
            </a:r>
          </a:p>
          <a:p>
            <a:pPr marL="514350" indent="-514350">
              <a:buAutoNum type="arabicParenR"/>
            </a:pPr>
            <a:r>
              <a:rPr lang="ru-RU" dirty="0" smtClean="0"/>
              <a:t>Эмпатия</a:t>
            </a:r>
          </a:p>
          <a:p>
            <a:pPr marL="514350" indent="-514350"/>
            <a:r>
              <a:rPr lang="ru-RU" dirty="0" smtClean="0"/>
              <a:t>Аттракция в процессе восприятия – процесс формирования привлекательности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857232"/>
            <a:ext cx="1785950" cy="14287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Субъект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15074" y="928670"/>
            <a:ext cx="1785950" cy="14287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Субъект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86116" y="357166"/>
            <a:ext cx="2643206" cy="642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Фон восприятия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00430" y="1214422"/>
            <a:ext cx="642942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ситуация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14810" y="1142984"/>
            <a:ext cx="642942" cy="14287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деятельность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29190" y="1214422"/>
            <a:ext cx="571504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динамика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57554" y="3000372"/>
            <a:ext cx="2643206" cy="642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Механизм восприятия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00430" y="3714752"/>
            <a:ext cx="642942" cy="15716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эмпатия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6248" y="3714752"/>
            <a:ext cx="642942" cy="15716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Рефлексия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72066" y="3714752"/>
            <a:ext cx="642942" cy="15716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Идентификация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42976" y="5929330"/>
            <a:ext cx="6643734" cy="642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Социальные установки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034" y="3714752"/>
            <a:ext cx="2357454" cy="14287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Психологические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детерминанты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429388" y="3929066"/>
            <a:ext cx="2500330" cy="14287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Социальные </a:t>
            </a:r>
            <a:r>
              <a:rPr lang="ru-RU" sz="2400" b="1" dirty="0" err="1" smtClean="0">
                <a:solidFill>
                  <a:schemeClr val="tx1"/>
                </a:solidFill>
              </a:rPr>
              <a:t>детерминты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2928926" y="1714488"/>
            <a:ext cx="500066" cy="35719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4429124" y="2643182"/>
            <a:ext cx="428628" cy="285752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лево 24"/>
          <p:cNvSpPr/>
          <p:nvPr/>
        </p:nvSpPr>
        <p:spPr>
          <a:xfrm>
            <a:off x="5643570" y="1785926"/>
            <a:ext cx="500066" cy="357190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лево 25"/>
          <p:cNvSpPr/>
          <p:nvPr/>
        </p:nvSpPr>
        <p:spPr>
          <a:xfrm>
            <a:off x="5786446" y="4429132"/>
            <a:ext cx="500066" cy="357190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>
            <a:off x="3000364" y="4429132"/>
            <a:ext cx="428628" cy="28575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3929058" y="5429264"/>
            <a:ext cx="1428760" cy="42862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1. Место общения в системе межличностных и общественных отношений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Общение на </a:t>
            </a:r>
            <a:r>
              <a:rPr lang="ru-RU" dirty="0" err="1" smtClean="0"/>
              <a:t>макроуровне</a:t>
            </a:r>
            <a:r>
              <a:rPr lang="ru-RU" dirty="0" smtClean="0"/>
              <a:t> – безличные, ролевые отношения</a:t>
            </a:r>
          </a:p>
          <a:p>
            <a:r>
              <a:rPr lang="ru-RU" dirty="0" smtClean="0"/>
              <a:t>Человек участвует в отношениях как член группы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Место общения в системе межличностных и общественных отношений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 smtClean="0"/>
              <a:t>Микроуровень</a:t>
            </a:r>
            <a:r>
              <a:rPr lang="ru-RU" dirty="0" smtClean="0"/>
              <a:t> отношений – это межличностные отношения</a:t>
            </a:r>
          </a:p>
          <a:p>
            <a:r>
              <a:rPr lang="ru-RU" dirty="0" smtClean="0"/>
              <a:t>Реализация безличных отношений в деятельности конкретных людей, в общении и взаимодействии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Место общения в системе межличностных и общественных отношений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Общение – это сложный процесс, который включает:</a:t>
            </a:r>
          </a:p>
          <a:p>
            <a:pPr marL="514350" indent="-514350">
              <a:buAutoNum type="arabicParenR"/>
            </a:pPr>
            <a:r>
              <a:rPr lang="ru-RU" dirty="0" smtClean="0"/>
              <a:t>Процесс взаимодействия</a:t>
            </a:r>
          </a:p>
          <a:p>
            <a:pPr marL="514350" indent="-514350">
              <a:buAutoNum type="arabicParenR"/>
            </a:pPr>
            <a:r>
              <a:rPr lang="ru-RU" dirty="0" smtClean="0"/>
              <a:t>Информационный процесс</a:t>
            </a:r>
          </a:p>
          <a:p>
            <a:pPr marL="514350" indent="-514350">
              <a:buAutoNum type="arabicParenR"/>
            </a:pPr>
            <a:r>
              <a:rPr lang="ru-RU" dirty="0" smtClean="0"/>
              <a:t>Отношение людей друг к другу</a:t>
            </a:r>
          </a:p>
          <a:p>
            <a:pPr marL="514350" indent="-514350">
              <a:buAutoNum type="arabicParenR"/>
            </a:pPr>
            <a:r>
              <a:rPr lang="ru-RU" dirty="0" smtClean="0"/>
              <a:t>Взаимовлияние </a:t>
            </a:r>
          </a:p>
          <a:p>
            <a:pPr marL="514350" indent="-514350">
              <a:buAutoNum type="arabicParenR"/>
            </a:pPr>
            <a:r>
              <a:rPr lang="ru-RU" dirty="0" smtClean="0"/>
              <a:t>Сопереживание</a:t>
            </a:r>
          </a:p>
          <a:p>
            <a:pPr marL="514350" indent="-514350">
              <a:buAutoNum type="arabicParenR"/>
            </a:pPr>
            <a:r>
              <a:rPr lang="ru-RU" dirty="0" smtClean="0"/>
              <a:t>Взаимное понимание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Место общения в системе межличностных и общественных отношений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Общение – это межличностный или групповой процесс, в основе которого лежит обмен между людьми определенными результатами их психической деятельности (информацией, мыслями, суждениями, чувствами, установками)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общения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2. Коммуникативная сторона общения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Коммуникация – обмен информацией и ее понимание</a:t>
            </a:r>
          </a:p>
          <a:p>
            <a:r>
              <a:rPr lang="ru-RU" dirty="0" smtClean="0"/>
              <a:t>Взаимное информирование, налаживание совместной деятельности</a:t>
            </a:r>
          </a:p>
          <a:p>
            <a:r>
              <a:rPr lang="ru-RU" dirty="0" smtClean="0"/>
              <a:t>Активность субъектов. Анализируются цели, мотивы, установки партнеров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Коммуникативная сторона общения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Прием и понимание информации</a:t>
            </a:r>
          </a:p>
          <a:p>
            <a:r>
              <a:rPr lang="ru-RU" dirty="0" smtClean="0"/>
              <a:t>Воздействие информации на поведение</a:t>
            </a:r>
          </a:p>
          <a:p>
            <a:r>
              <a:rPr lang="ru-RU" dirty="0" smtClean="0"/>
              <a:t>Психологическое воздействие одного коммуникатора на другого с целью изменения поведения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174</TotalTime>
  <Words>572</Words>
  <PresentationFormat>Экран (4:3)</PresentationFormat>
  <Paragraphs>153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Начальная</vt:lpstr>
      <vt:lpstr>Общение и взаимодействие людей</vt:lpstr>
      <vt:lpstr>План лекции</vt:lpstr>
      <vt:lpstr>1. Место общения в системе межличностных и общественных отношений</vt:lpstr>
      <vt:lpstr>1. Место общения в системе межличностных и общественных отношений</vt:lpstr>
      <vt:lpstr>1. Место общения в системе межличностных и общественных отношений</vt:lpstr>
      <vt:lpstr>1. Место общения в системе межличностных и общественных отношений</vt:lpstr>
      <vt:lpstr>Структура общения</vt:lpstr>
      <vt:lpstr>2. Коммуникативная сторона общения</vt:lpstr>
      <vt:lpstr>2. Коммуникативная сторона общения</vt:lpstr>
      <vt:lpstr>2. Коммуникативная сторона общения</vt:lpstr>
      <vt:lpstr>2. Коммуникативная сторона общения</vt:lpstr>
      <vt:lpstr>2. Коммуникативная сторона общения</vt:lpstr>
      <vt:lpstr>2. Коммуникативная сторона общения</vt:lpstr>
      <vt:lpstr>Средства коммуникации</vt:lpstr>
      <vt:lpstr>3. Общение как взаимодействия</vt:lpstr>
      <vt:lpstr>Теории взаимодействия</vt:lpstr>
      <vt:lpstr>Теории взаимодействия</vt:lpstr>
      <vt:lpstr>Теории взаимодействия</vt:lpstr>
      <vt:lpstr>Теории взаимодействия</vt:lpstr>
      <vt:lpstr>4. Общение как восприятие людьми друг друга</vt:lpstr>
      <vt:lpstr>4. Общение как восприятие людьми друг друга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Общение и взаимодействие людей</dc:title>
  <cp:lastModifiedBy>Leo</cp:lastModifiedBy>
  <cp:revision>26</cp:revision>
  <dcterms:modified xsi:type="dcterms:W3CDTF">2017-12-09T09:06:31Z</dcterms:modified>
</cp:coreProperties>
</file>